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05" y="4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0:06.9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651 832 24575,'-4'-1'0,"0"1"0,0-1 0,-1 0 0,1 0 0,0 0 0,0-1 0,1 1 0,-1-1 0,0 0 0,1 0 0,-1-1 0,-6-4 0,-40-41 0,28 25 0,-82-92 0,41 43 0,-126-157 0,166 198 0,2-2 0,1 0 0,1-2 0,2 0 0,-14-41 0,7 22-1365,13 31-5461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0:14.9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869 2469 24575,'0'-4'0,"10"-279"0,7-249 0,-18 384 0,-1 131 0,-1 14 0,-10 19 0,7-6 0,-9 12 0,11-14 0,0-1 0,-1 1 0,1-1 0,-2 0 0,1-1 0,-1 1 0,0-1 0,0 0 0,-1-1 0,1 0 0,-1 0 0,-11 6 0,-17 4 0,0-2 0,-64 14 0,82-24 0,0-1 0,0 0 0,0-1 0,-1-1 0,1-1 0,0 0 0,0-2 0,-23-5 0,29 5 0,0 0 0,1-1 0,0 0 0,0-1 0,0 0 0,0-1 0,1 0 0,0 0 0,0-1 0,1 0 0,0 0 0,0-1 0,-9-12 0,9 9 0,1 0 0,1 0 0,-1-1 0,2 0 0,0 0 0,0-1 0,1 1 0,0-1 0,1 0 0,-2-24 0,4 25 0,0 1 0,1-1 0,0 0 0,1 1 0,0-1 0,1 1 0,0-1 0,1 1 0,6-18 0,-6 23 0,0 0 0,1 0 0,0 0 0,0 0 0,0 0 0,1 1 0,-1 0 0,1 0 0,1 0 0,-1 0 0,1 1 0,0 0 0,-1 0 0,2 0 0,-1 1 0,13-5 0,-7 4 0,8-4 0,-24 5 0,-13 2 0,4 1 0,-10 1 0,0-1 0,0-2 0,0 0 0,0-1 0,-24-7 0,35 6 0,-1 0 0,1-1 0,1 0 0,-1 0 0,1-2 0,-13-8 0,18 11 0,0-2 0,1 1 0,-1-1 0,1 1 0,0-1 0,1-1 0,0 1 0,0-1 0,0 0 0,1 0 0,-5-12 0,3-1 0,0-2 0,1 1 0,1 0 0,2-1 0,0 1 0,1-1 0,5-39 0,-5 56 0,1-1 0,0 1 0,0-1 0,1 1 0,0-1 0,0 1 0,0 0 0,0 0 0,1 0 0,0 0 0,0 0 0,0 0 0,0 1 0,7-7 0,-5 8 0,-1-1 0,1 1 0,1 0 0,-1 0 0,0 0 0,1 1 0,-1 0 0,1 0 0,0 1 0,0-1 0,-1 1 0,1 0 0,9 0 0,1 1 0,0 0 0,0 1 0,0 0 0,-1 2 0,1-1 0,0 2 0,-1 0 0,0 1 0,0 1 0,0 0 0,-1 1 0,0 0 0,22 16 0,-29-19 0,-3 0 0,0-1 0,1-1 0,0 1 0,0 0 0,0-1 0,0 0 0,0 0 0,6 1 0,-10-4 0,-1 1 0,0 0 0,1-1 0,-1 1 0,0 0 0,0-1 0,0 1 0,1 0 0,-1-1 0,0 1 0,0 0 0,0-1 0,0 1 0,0-1 0,0 1 0,0 0 0,0-1 0,0 1 0,0-1 0,0 1 0,0 0 0,0-1 0,0 1 0,0-1 0,0 1 0,0 0 0,0-1 0,-1 1 0,1 0 0,0-1 0,0 1 0,0 0 0,-1-1 0,1 1 0,0 0 0,-1-1 0,1 1 0,-1-1 0,-10-18 0,11 19 0,-40-60 0,20 33 0,-21-42 0,36 58 0,0-1 0,0 1 0,1-1 0,0 0 0,2-1 0,-1 1 0,-1-18 0,3 13 0,0 0 0,2-1 0,-1 1 0,2 0 0,0-1 0,6-18 0,-5 28 0,-1 1 0,1-1 0,1 1 0,-1 0 0,1 0 0,0 1 0,1-1 0,0 1 0,0 0 0,0 0 0,1 0 0,0 1 0,0 0 0,0 0 0,13-7 0,-5 5 0,0 1 0,0 0 0,0 1 0,1 1 0,0 0 0,0 1 0,0 1 0,0 0 0,1 1 0,-1 1 0,0 0 0,0 1 0,1 0 0,-1 2 0,0-1 0,0 2 0,21 8 0,-30-9 0,0 0 0,0 1 0,0 0 0,0 0 0,-1 0 0,0 1 0,0-1 0,0 1 0,0 1 0,-1-1 0,8 12 0,0 6 0,20 47 0,-24-50 0,1 0 0,16 25 0,-25-44 0,0-1 0,0 1 0,0-1 0,1 1 0,-1-1 0,0 1 0,0-1 0,1 1 0,-1-1 0,0 1 0,1-1 0,-1 0 0,1 1 0,-1-1 0,1 0 0,-1 1 0,0-1 0,1 0 0,-1 0 0,1 1 0,-1-1 0,1 0 0,0 0 0,-1 0 0,1 0 0,-1 0 0,1 0 0,-1 1 0,1-1 0,-1 0 0,2-1 0,6-14 0,-2-29 0,-6 44 0,1-53 0,-2 36 0,1 0 0,1 1 0,1-1 0,0 0 0,1 1 0,0-1 0,2 1 0,0 0 0,13-27 0,-10 27 0,1 1 0,1 0 0,1 0 0,0 1 0,1 0 0,0 1 0,16-13 0,-19 19 0,1 0 0,1 1 0,-1 0 0,1 0 0,0 1 0,0 1 0,1 0 0,-1 0 0,1 1 0,0 1 0,20-2 0,-19 2 0,1 2 0,-1 0 0,1 0 0,-1 1 0,1 1 0,-1 0 0,0 1 0,1 0 0,19 9 0,-26-9 0,0 1 0,1 0 0,-1 0 0,-1 1 0,1 0 0,-1 0 0,0 1 0,0 0 0,0 0 0,-1 0 0,0 0 0,0 1 0,-1 0 0,1 0 0,-2 0 0,7 16 0,-6-9 0,0 0 0,0 0 0,-2 0 0,0 1 0,0-1 0,-2 0 0,1 1 0,-2-1 0,0 1 0,-1-1 0,0 0 0,-1 1 0,-1-1 0,0-1 0,-1 1 0,0-1 0,-9 16 0,13-28 0,0 0 0,0 0 0,1 1 0,-1-1 0,1 1 0,-1-1 0,1 0 0,-1 1 0,1-1 0,0 1 0,-1-1 0,1 1 0,0-1 0,0 1 0,0-1 0,0 1 0,1 2 0,0-3 0,0-1 0,-1 1 0,1-1 0,0 0 0,0 1 0,-1-1 0,1 0 0,0 1 0,0-1 0,0 0 0,0 0 0,0 0 0,-1 0 0,1 0 0,0 0 0,0 0 0,0 0 0,0 0 0,0 0 0,0 0 0,-1 0 0,1-1 0,0 1 0,0 0 0,0-1 0,-1 1 0,1-1 0,0 1 0,1-2 0,18-5 0,1 0 0,1 0 0,-1 2 0,1 1 0,-1 1 0,1 0 0,0 2 0,0 0 0,0 2 0,0 1 0,0 0 0,25 6 0,-38-5 0,-1 1 0,1 0 0,-1 0 0,0 0 0,0 1 0,0 0 0,-1 1 0,0-1 0,0 1 0,0 1 0,9 11 0,-6-5 0,0 1 0,-1 0 0,0 0 0,-1 1 0,9 24 0,-14-30 0,-1 0 0,0 0 0,0 0 0,-1 0 0,0 1 0,-1-1 0,0 0 0,0 0 0,-1 0 0,0 1 0,-1-1 0,0 0 0,0 0 0,-1-1 0,0 1 0,-1 0 0,0-1 0,-7 11 0,6-9 0,-1-1 0,0-1 0,-1 1 0,0-1 0,0 0 0,-1-1 0,0 1 0,0-2 0,-1 1 0,1-1 0,-2 0 0,1-1 0,0 0 0,-1-1 0,-16 6 0,-37-1 0,18-4 0,44-5 0,0 1 0,-1-1 0,1 0 0,-1 0 0,1 1 0,0-1 0,-1 1 0,1-1 0,0 1 0,0-1 0,-1 1 0,1 0 0,0 0 0,0-1 0,0 1 0,-2 2 0,3-2 0,-1-1 0,1 1 0,0 0 0,0-1 0,0 1 0,0-1 0,0 1 0,0 0 0,0-1 0,1 1 0,-1-1 0,0 1 0,0 0 0,0-1 0,0 1 0,1-1 0,-1 1 0,0-1 0,1 1 0,-1-1 0,0 1 0,1-1 0,-1 1 0,0-1 0,1 0 0,0 1 0,6 5 0,1 0 0,-1-1 0,16 8 0,-15-9 0,1 1 0,53 29 0,94 69 0,-147-95 0,-1 0 0,0 0 0,0 0 0,0 1 0,-1 1 0,-1-1 0,0 1 0,0 0 0,-1 1 0,0-1 0,0 1 0,-1 0 0,-1 0 0,0 0 0,3 23 0,-3-18 0,-2 0 0,1 0 0,-2 0 0,0 0 0,-3 22 0,3-33 0,-1 0 0,-1 1 0,1-1 0,-1 0 0,1 1 0,-2-1 0,1 0 0,0 0 0,-1-1 0,0 1 0,0-1 0,-1 1 0,1-1 0,-1 0 0,0 0 0,0 0 0,0-1 0,0 1 0,-7 3 0,-10 4 0,-1-1 0,1-1 0,-2-1 0,1-1 0,-27 5 0,34-9 0,1-1 0,-1 0 0,0-2 0,0 1 0,0-2 0,1 0 0,-1 0 0,0-1 0,-18-6 0,12 0 0,1-1 0,-28-16 0,-18-9 0,48 25 0,0-1 0,1-1 0,0 0 0,-27-25 0,-3-1 0,25 19-1365,3-1-5461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4:36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1157 366 24575,'1'0'0,"0"0"0,0-1 0,-1 1 0,1-1 0,0 1 0,0 0 0,-1-1 0,1 0 0,0 1 0,0-1 0,-1 1 0,1-1 0,-1 0 0,1 1 0,-1-1 0,1 0 0,-1 0 0,1 1 0,-1-1 0,0 0 0,1-1 0,10-26 0,-4 10 0,4 0 0,2 0 0,0 1 0,0 1 0,26-23 0,4-7 0,-37 40 0,0 1 0,0-1 0,0 1 0,0 1 0,1-1 0,0 1 0,0 0 0,0 1 0,0-1 0,1 1 0,0 1 0,-1 0 0,1 0 0,0 0 0,0 1 0,0 0 0,14 0 0,-8 2 0,0 0 0,-1 1 0,1 0 0,-1 1 0,1 1 0,-1 0 0,0 0 0,0 2 0,19 10 0,32 24 0,30 16 0,-82-49 0,1-2 0,-1 1 0,1-2 0,0 0 0,25 4 0,3 0 0,59 18 0,-48-11 0,11 6 0,-46-14 0,1-1 0,0-1 0,26 5 0,-7-7 0,1-1 0,0-1 0,0-3 0,-1-1 0,48-9 0,-73 12 0,-14 8 0,-22 13 0,18-16 0,-13 12 0,-102 86 0,106-92 0,0-1 0,-1 0 0,0-1 0,0-1 0,-1-1 0,-29 9 0,-32 8 0,53-16 0,0 0 0,-1-1 0,0-2 0,-29 3 0,24-5 0,0-2 0,0-2 0,0 0 0,0-2 0,0-2 0,0 0 0,1-2 0,0-1 0,1-2 0,-47-22 0,-308-139 0,373 166 0,1-1 0,0 1 0,-13-12 0,-24-12 0,46 28 0,0 1 0,0-1 0,0 1 0,0 0 0,0-1 0,0 1 0,0 0 0,0 0 0,0 0 0,0 0 0,0 0 0,0 0 0,0 0 0,0 0 0,0 0 0,0 0 0,0 0 0,0 1 0,0-1 0,0 1 0,0-1 0,0 0 0,0 1 0,1-1 0,-1 1 0,0 0 0,0-1 0,0 1 0,1 0 0,-1 0 0,0-1 0,0 1 0,1 0 0,-1 0 0,1 0 0,-2 2 0,0 3 0,-1 1 0,1 0 0,0 0 0,-2 11 0,-2 6 0,1-10 0,0 0 0,-1 0 0,-1-1 0,0 0 0,-1 0 0,-1 0 0,1-1 0,-2 0 0,0-1 0,0 0 0,-1-1 0,-1 0 0,1 0 0,-2-2 0,1 1 0,-1-1 0,-26 11 0,10-10 0,-1-1 0,0-1 0,0-2 0,-1-1 0,0-1 0,1-1 0,-1-2 0,0-2 0,0 0 0,-38-9 0,45 5 0,0-1 0,0-1 0,1-1 0,0-1 0,1-1 0,0 0 0,1-2 0,0-1 0,1-1 0,0 0 0,1-2 0,-27-30 0,-59-52 0,57 54 0,47 45 0,0-1 0,0 0 0,0 1 0,0-1 0,0 0 0,0 0 0,1 0 0,-1 0 0,0 0 0,0 0 0,1 0 0,-1 0 0,1 0 0,-1 0 0,1 0 0,-1 0 0,1 0 0,0 0 0,0 0 0,-1-1 0,1 1 0,0 0 0,0 0 0,0-2 0,1 2 0,0 0 0,0 0 0,-1 0 0,1 1 0,0-1 0,0 0 0,0 0 0,0 1 0,0-1 0,0 0 0,0 1 0,0-1 0,0 1 0,1-1 0,-1 1 0,0 0 0,0 0 0,0-1 0,2 1 0,12-2 0,0 1 0,28 2 0,-32-1 0,38 2 0,-20 0 0,50-4 0,-70 1 0,-1 0 0,1-1 0,-1 0 0,0 0 0,0-1 0,0 0 0,0 0 0,0-1 0,-1 0 0,11-7 0,5-8 0,-1-1 0,26-31 0,-33 33 0,1 0 0,1 2 0,1 0 0,37-26 0,-52 41 0,14-10 0,0 2 0,32-13 0,-42 20 0,0 0 0,-1 0 0,1 1 0,1 0 0,-1 0 0,0 1 0,0 0 0,0 0 0,0 0 0,0 1 0,7 2 0,-2 0-5,-1 0-1,0 1 1,0 0-1,0 1 0,-1 1 1,1-1-1,-1 2 1,-1-1-1,18 16 1,-2 2 99,42 55 1,-54-61-283,0-1 1,1 0 0,1-1-1,1-1 1,0 0 0,1-1-1,31 19 1,-13-17-6639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4:46.3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644 866 24575,'-9'0'0,"-1"-1"0,1 0 0,0 0 0,0-1 0,0 0 0,0-1 0,0 0 0,0 0 0,0-1 0,-11-7 0,3 0 0,1-1 0,1 0 0,-27-27 0,-28-23 0,-9-10 0,-51-64 0,116 118 0,0 0 0,2-1 0,0-1 0,1 0 0,0 0 0,-11-35 0,-14-26 0,31 69 17,0 0 0,1 0 1,0-1-1,1 1 0,0-1 0,0-14 0,-1-77-1502,4 70-5341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4:50.7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365 1480 24575,'18'-23'0,"-6"8"0,51-106 0,-33 57 0,-3 9 0,28-84 0,-44 105 0,-2 0 0,-1-1 0,6-69 0,-11 75 0,2 0 0,13-46 0,5-27 0,-22 94 0,0-1 0,1 1 0,0 0 0,4-8 0,-1 12 0,-2 11 0,-1 14 0,-3-17 0,0 1 0,-1 0 0,1 0 0,-1-1 0,0 1 0,0-1 0,0 0 0,-1 1 0,1-1 0,-1 0 0,0-1 0,0 1 0,-1 0 0,1-1 0,-8 6 0,4-3 0,0-1 0,-1 0 0,0 0 0,0-1 0,0 0 0,-1-1 0,-14 5 0,0-4 0,-1-1 0,0-1 0,1-1 0,-1-1 0,0-2 0,0 0 0,1-1 0,-1-1 0,-38-13 0,48 11 0,0 0 0,0-1 0,1-1 0,0 0 0,0 0 0,1-1 0,-16-15 0,-32-23 0,36 33 0,-26-18 0,47 31 0,1-1 0,-1 0 0,1 0 0,0 0 0,0-1 0,0 1 0,0 0 0,0-1 0,0 0 0,1 1 0,-1-1 0,1 0 0,0 0 0,-2-4 0,3 6 0,0 0 0,0-1 0,1 1 0,-1 0 0,0-1 0,1 1 0,-1 0 0,0-1 0,1 1 0,0 0 0,-1-1 0,1 1 0,0 0 0,-1 0 0,1 0 0,0 0 0,0 0 0,0 0 0,0 0 0,0 0 0,0 0 0,0 0 0,1 1 0,-1-1 0,0 0 0,0 1 0,1-1 0,-1 1 0,0-1 0,1 1 0,-1 0 0,0-1 0,2 1 0,51-8 0,-51 8 0,31-2 0,51-10 0,-71 8 0,0 0 0,1-1 0,-2 0 0,1-1 0,0 0 0,13-10 0,-12 6 0,1-1 0,-2-1 0,1 0 0,-2-1 0,1-1 0,-2 0 0,0-1 0,-1 0 0,0 0 0,-1-1 0,11-26 0,-8 16 0,25-60 0,-12 29-1365,-14 34-5461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4:55.7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21 999 24575,'0'2'0,"0"1"0,0-1 0,1 1 0,-1-1 0,1 1 0,-1-1 0,1 1 0,0-1 0,0 0 0,0 1 0,0-1 0,0 0 0,1 0 0,-1 0 0,1 0 0,-1 0 0,1 0 0,2 2 0,0-1 0,0 0 0,0-1 0,0 1 0,0-1 0,1 0 0,-1 0 0,1 0 0,-1-1 0,6 2 0,11 0 0,0 0 0,1-1 0,32-2 0,-36 0 0,55 1 0,136-6 0,-201 4 0,-1 0 0,0-1 0,1 1 0,-1-1 0,0-1 0,0 1 0,-1-1 0,1 0 0,0-1 0,-1 0 0,0 0 0,0 0 0,0-1 0,0 1 0,-1-1 0,0-1 0,0 1 0,0-1 0,-1 0 0,0 0 0,0 0 0,0-1 0,-1 1 0,0-1 0,0 0 0,-1 0 0,0 0 0,0 0 0,0 0 0,-1-1 0,0 1 0,-1 0 0,1-1 0,-2 1 0,0-10 0,1 16 0,0-1 0,-1 0 0,1 0 0,-1 0 0,1 0 0,-1 0 0,0 1 0,0-1 0,0 0 0,0 1 0,0-1 0,0 1 0,0-1 0,-1 1 0,1-1 0,0 1 0,-1 0 0,1 0 0,-1-1 0,1 1 0,-1 0 0,0 0 0,0 1 0,1-1 0,-1 0 0,0 1 0,0-1 0,0 1 0,-3-1 0,-5 0 0,0 0 0,0 1 0,0 1 0,-16 1 0,3 1 0,10-3 0,-17 3 0,0-2 0,-49-5 0,69 2 0,0 0 0,0 0 0,0-1 0,0 0 0,1-1 0,-1 0 0,1 0 0,0-1 0,0 0 0,1-1 0,-15-11 0,-3-7 0,2 0 0,0-2 0,-26-36 0,38 45 0,1-1 0,1 0 0,0-1 0,1 0 0,2 0 0,-11-36 0,18 54 0,0 0 0,-1 1 0,1-1 0,0 1 0,0-1 0,-1 1 0,1-1 0,0 0 0,0 1 0,0-1 0,0 0 0,0 1 0,0-1 0,0 1 0,0-1 0,0 0 0,0 1 0,0-1 0,0 0 0,1 1 0,-1-1 0,0 1 0,0-1 0,1 1 0,-1-1 0,0 0 0,1 1 0,-1-1 0,0 1 0,1 0 0,-1-1 0,1 1 0,-1-1 0,1 1 0,-1 0 0,1-1 0,-1 1 0,1 0 0,-1-1 0,1 1 0,0 0 0,-1 0 0,1 0 0,0-1 0,-1 1 0,1 0 0,-1 0 0,1 0 0,0 0 0,-1 0 0,1 0 0,0 0 0,-1 0 0,1 1 0,-1-1 0,1 0 0,0 0 0,-1 0 0,1 1 0,-1-1 0,2 1 0,42 19 0,-38-16 0,11 4 0,-1-1 0,1-1 0,1-1 0,-1 0 0,1-1 0,24 2 0,-6-3 0,0-2 0,43-4 0,-75 3 0,-1-1 0,1 1 0,-1-1 0,0 1 0,1-1 0,-1 0 0,5-2 0,-8 3 0,0 0 0,0 0 0,1-1 0,-1 1 0,0 0 0,0 0 0,0 0 0,0 0 0,1 0 0,-1-1 0,0 1 0,0 0 0,0 0 0,0 0 0,0 0 0,0-1 0,1 1 0,-1 0 0,0 0 0,0 0 0,0-1 0,0 1 0,0 0 0,0 0 0,0 0 0,0-1 0,0 1 0,0 0 0,0 0 0,0-1 0,0 1 0,0 0 0,0 0 0,0 0 0,0-1 0,-1 1 0,1 0 0,0 0 0,0 0 0,-16-11 0,-20-6 0,0-2 0,-46-31 0,66 38 0,1 3 0,0-2 0,1 0 0,1 0 0,0-1 0,0-1 0,1 0 0,-17-25 0,23 27 0,-14-21 0,1-1 0,2-1 0,1 0 0,-17-56 0,32 84-95,0 2-21,0 0 1,0 1 0,0-1-1,0 1 1,-1 0-1,1-1 1,-1 1-1,0 0 1,0 0-1,-2-4 1,-9-2-6711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4:58.1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465 526 24575,'-1'1'0,"1"0"0,-1 0 0,0 0 0,1-1 0,-1 1 0,0 0 0,0 0 0,0 0 0,1-1 0,-1 1 0,0 0 0,0-1 0,0 1 0,0-1 0,0 1 0,0-1 0,0 1 0,-1-1 0,1 0 0,0 0 0,0 0 0,-2 1 0,-2 0 0,-114 29 0,99-26 0,-51 16 0,59-15 0,-1-1 0,1 0 0,-1-1 0,0-1 0,0 0 0,0 0 0,-1-1 0,1-1 0,-20-2 0,25 1 0,2 1 0,0-1 0,0 0 0,0 0 0,0 0 0,1-1 0,-1 0 0,1 0 0,-1-1 0,1 1 0,-6-4 0,11 5 0,0 1 0,0 0 0,-1 0 0,1-1 0,0 1 0,0 0 0,0-1 0,0 1 0,0 0 0,0-1 0,0 1 0,0 0 0,0-1 0,0 1 0,0-1 0,0 1 0,0 0 0,0-1 0,0 1 0,0 0 0,0-1 0,0 1 0,0 0 0,0-1 0,1 1 0,-1 0 0,0 0 0,0-1 0,0 1 0,1 0 0,-1-1 0,0 1 0,0 0 0,1 0 0,-1 0 0,0-1 0,0 1 0,1 0 0,-1 0 0,1-1 0,16-10 0,-13 9 0,23-14 0,35-13 0,-39 19 0,0-1 0,-1-1 0,22-16 0,-26 14 0,-1-1 0,0 0 0,-1-1 0,-1-1 0,27-37 0,6-13 0,-30 45 0,-1-1 0,-1-1 0,18-37 0,-24 37-341,2 1 0,1 1-1,16-22 1,-13 24-6485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00.6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122 526 24575,'5'1'0,"-1"0"0,0 0 0,0 1 0,0-1 0,0 1 0,0 0 0,0 0 0,0 1 0,-1-1 0,4 4 0,18 10 0,5-4 0,1 0 0,0-2 0,1-1 0,0-2 0,0-1 0,0-1 0,1-2 0,0-2 0,-1 0 0,48-7 0,-71 5 0,0 0 0,-1-2 0,1 1 0,-1-1 0,0 0 0,1 0 0,-1-1 0,8-5 0,-16 9 0,0 0 0,1-1 0,-1 1 0,0 0 0,0 0 0,1 0 0,-1 0 0,0 0 0,0 0 0,1 0 0,-1-1 0,0 1 0,0 0 0,0 0 0,1 0 0,-1-1 0,0 1 0,0 0 0,0 0 0,1-1 0,-1 1 0,0 0 0,0 0 0,0-1 0,0 1 0,0 0 0,0 0 0,0-1 0,0 1 0,0 0 0,0-1 0,0 1 0,0 0 0,0 0 0,0-1 0,0 1 0,0 0 0,0-1 0,0 1 0,0 0 0,0 0 0,0-1 0,0 1 0,0 0 0,-1 0 0,1-1 0,0 1 0,-18-6 0,-25 2 0,-16 4 0,33 0 0,0 0 0,-42-6 0,60 4 0,0 1 0,1-1 0,-1-1 0,1 1 0,0-1 0,0-1 0,0 1 0,0-1 0,0 0 0,1-1 0,0 0 0,0 0 0,-7-7 0,-89-90 0,53 49 0,36 42 0,1-2 0,0 1 0,1-2 0,0 0 0,1 0 0,-11-22 0,-2-15 0,-26-93 0,39 116-1365,-2 7-5461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04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550 789 24575,'0'-1'0,"0"0"0,-1 0 0,1 0 0,0 0 0,-1 0 0,1 0 0,0 0 0,-1 0 0,1 0 0,-1 0 0,0 0 0,1 0 0,-1 1 0,0-1 0,1 0 0,-1 0 0,0 0 0,0 1 0,0-1 0,0 1 0,0-1 0,1 0 0,-1 1 0,0 0 0,0-1 0,0 1 0,-1 0 0,1-1 0,0 1 0,0 0 0,0 0 0,0 0 0,0 0 0,0 0 0,0 0 0,0 0 0,0 0 0,0 0 0,0 1 0,-2-1 0,-54 13 0,48-10 0,-54 19 0,47-15 0,-1-1 0,0-1 0,-29 5 0,26-8 0,1-2 0,-1-1 0,1 0 0,0-1 0,0-1 0,0-1 0,0-1 0,0 0 0,1-2 0,0 0 0,0-1 0,-30-18 0,47 26 0,0-1 0,1 1 0,-1 0 0,0-1 0,0 1 0,0-1 0,0 1 0,1-1 0,-1 1 0,0-1 0,0 0 0,1 1 0,-1-1 0,1 0 0,-1 1 0,0-1 0,1 0 0,0 0 0,-1 0 0,1 0 0,-1 0 0,1 1 0,0-1 0,-1-2 0,2 2 0,-1 0 0,1 1 0,0-1 0,-1 0 0,1 1 0,0-1 0,0 1 0,0-1 0,-1 1 0,1-1 0,0 1 0,0-1 0,0 1 0,0 0 0,0-1 0,0 1 0,0 0 0,0 0 0,1 0 0,59-4 0,-57 4 0,19 0 0,-1-1 0,0-1 0,0 0 0,0-2 0,0-1 0,0 0 0,-1-2 0,25-11 0,-34 13 0,32-15 0,57-35 0,-80 40 0,0-2 0,33-37 0,-24 24 0,-11 10 0,-1 0 0,-1-1 0,0-1 0,-2 0 0,-1-2 0,-1 1 0,0-2 0,-2 0 0,-1 0 0,-1-1 0,-1 0 0,-2 0 0,0-1 0,-2 0 0,1-28 0,-5 51 0,0-5 0,1 1 0,0 0 0,0 0 0,5-16 0,-6 23 0,0 0 0,1 0 0,-1 0 0,1 0 0,-1 0 0,1 0 0,-1 0 0,1 0 0,0 0 0,0 0 0,-1 0 0,1 0 0,0 1 0,0-1 0,0 0 0,0 0 0,0 1 0,0-1 0,0 1 0,0-1 0,0 1 0,0-1 0,0 1 0,0 0 0,0-1 0,0 1 0,0 0 0,0 0 0,1 0 0,-1 0 0,0 0 0,0 0 0,0 0 0,0 0 0,0 1 0,1-1 0,-1 0 0,0 1 0,0-1 0,0 0 0,0 1 0,0 0 0,0-1 0,1 2 0,4 1 0,-1 1 0,0-1 0,1 1 0,-2 1 0,1-1 0,0 1 0,-1-1 0,0 1-1,0 1 1,0-1 0,5 11 0,1 5 15,-1 0-1,6 24 0,14 31-1421,-14-48-5419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9:53.4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724 154 24575,'0'-4'0,"-1"0"0,0 0 0,0 0 0,0 0 0,0 1 0,-1-1 0,1 0 0,-1 1 0,0-1 0,0 1 0,0 0 0,-4-5 0,-36-37 0,32 35 0,4 5 0,0 1 0,-1-1 0,0 1 0,0 0 0,0 1 0,0-1 0,0 2 0,-1-1 0,1 1 0,-1 0 0,-15-2 0,4 2 0,-1 0 0,1 2 0,-34 2 0,46-1 0,0 0 0,0 0 0,0 1 0,-1 0 0,2 0 0,-1 0 0,0 1 0,0 0 0,1 1 0,0-1 0,-1 1 0,-5 5 0,8-5 0,0 1 0,0-1 0,0 1 0,1 0 0,-1 0 0,1 0 0,0 0 0,1 0 0,-1 1 0,1-1 0,0 1 0,1 0 0,-1-1 0,-1 13 0,2-12 0,1-1 0,-1 1 0,1 0 0,0 0 0,0 0 0,1 0 0,0 0 0,0 0 0,0 0 0,1-1 0,2 8 0,-2-9 0,0-1 0,1 1 0,-1-1 0,1 0 0,-1 0 0,1 0 0,0 0 0,0 0 0,1-1 0,-1 1 0,0-1 0,1 0 0,-1 0 0,1 0 0,0-1 0,0 1 0,4 1 0,41 10 0,-33-9 0,0 0 0,-1 1 0,30 14 0,-41-17 0,1 1 0,-1 0 0,1 0 0,-1 1 0,0-1 0,0 1 0,-1 0 0,1 0 0,-1 0 0,0 1 0,0-1 0,0 1 0,-1 0 0,1-1 0,-1 1 0,2 6 0,0 4 0,-1-1 0,0 0 0,-1 1 0,0 0 0,-1-1 0,-1 1 0,0 0 0,-1 0 0,-1-1 0,-4 18 0,5-25 0,-1 1 0,-1-1 0,1 1 0,-1-1 0,-1 0 0,1 0 0,-1 0 0,0-1 0,-1 1 0,1-1 0,-1 0 0,-1-1 0,1 1 0,-1-1 0,0 0 0,0 0 0,0-1 0,-1 1 0,0-2 0,-11 6 0,8-5 0,0-1 0,0 0 0,-1 0 0,1-1 0,-1-1 0,0 0 0,1 0 0,-1-1 0,0 0 0,0-1 0,1 0 0,-1-1 0,0 0 0,-13-5 0,10 1 0,1 1 0,0-2 0,1 0 0,-1 0 0,1-2 0,1 1 0,-1-1 0,2-1 0,-1 0 0,-11-14 0,-115-121 0,126 130-1365,5 2-5461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1:53.1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527 67 24575,'1'27'0,"2"-1"0,0 1 0,2-1 0,1 0 0,1-1 0,1 1 0,16 33 0,-17-40 0,-1 0 0,-1 0 0,3 21 0,-5-23 0,0 0 0,2 1 0,0-1 0,8 18 0,50 110 0,-62-144 0,-1-1 0,1 1 0,-1-1 0,0 1 0,1 0 0,-1-1 0,0 1 0,0-1 0,1 1 0,-1 0 0,0-1 0,0 1 0,0 0 0,0-1 0,0 1 0,0-1 0,0 1 0,0 0 0,0-1 0,0 1 0,0 0 0,0-1 0,0 1 0,-1 0 0,1-1 0,0 1 0,0-1 0,-1 1 0,1-1 0,0 1 0,-1 0 0,1-1 0,0 1 0,-1-1 0,1 0 0,-1 1 0,1-1 0,-1 1 0,1-1 0,-1 0 0,0 1 0,1-1 0,-1 0 0,1 1 0,-1-1 0,0 0 0,1 0 0,-1 0 0,1 0 0,-1 0 0,0 0 0,1 0 0,-1 0 0,0 0 0,1 0 0,-1 0 0,0 0 0,0 0 0,-53-9 0,34 5 0,-31-5 0,42 7 0,0 0 0,1 0 0,-1 1 0,0 0 0,-1 1 0,1 0 0,0 0 0,-10 2 0,-9 3 0,-1-3 0,-35 0 0,-18 2 0,-79-2 0,92-3 0,68 2 0,-1-1 0,0 0 0,1 0 0,-1 0 0,0 0 0,1 0 0,-1 0 0,0-1 0,1 1 0,-1 0 0,1-1 0,-1 0 0,1 1 0,-1-1 0,1 0 0,-1 0 0,1 0 0,-1 0 0,1 0 0,0 0 0,-1 0 0,0-1 0,2 0 0,-1 1 0,1 0 0,0-1 0,-1 1 0,1-1 0,0 1 0,0-1 0,0 1 0,0-1 0,1 1 0,-1 0 0,0-1 0,0 1 0,1-1 0,-1 1 0,1 0 0,-1-1 0,1 1 0,1-2 0,4-6 0,0 0 0,1 0 0,0 1 0,0 0 0,11-10 0,-5 4 0,0 0 0,-1-1 0,-1 0 0,14-25 0,5-6 0,-16 27 0,-1-1 0,-1 0 0,-1 0 0,-1-2 0,0 1 0,-2-1 0,-1 0 0,9-45 0,-12 51 0,0 0 0,1 0 0,6-15 0,8-26 0,-17 51-273,-1 0 0,1 0 0,1 1 0,5-12 0,-1 7-6553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1:54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51 24575,'-1'0'0,"-1"-3"0,0-2 0,-2-1 0,-1-2 0,1-2 0,-1 0 0,1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1:58.9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144 558 24575,'3'1'0,"1"0"0,-1-1 0,0 1 0,0 1 0,0-1 0,0 0 0,0 1 0,-1-1 0,1 1 0,0 0 0,4 4 0,-4-3 0,1-1 0,-1 1 0,1-1 0,0 1 0,0-1 0,7 2 0,-4-2 0,0-1 0,-1 0 0,1 0 0,0-1 0,0 1 0,0-2 0,0 1 0,0-1 0,0 0 0,0 0 0,-1-1 0,1 0 0,0 0 0,-1 0 0,1-1 0,-1 0 0,0-1 0,0 1 0,0-1 0,-1 0 0,1-1 0,6-6 0,-4 4 0,0-1 0,-1 0 0,0-1 0,0 0 0,0 0 0,-1 0 0,-1-1 0,0 0 0,0 0 0,-1 0 0,0-1 0,0 1 0,-1-1 0,2-17 0,2-12 0,-4 26 0,-1 0 0,2-27 0,-4 23 0,-1 0 0,-1 0 0,-6-32 0,6 42 0,-1 0 0,0 0 0,0 1 0,0-1 0,-1 1 0,0 0 0,-1 0 0,1 0 0,-1 1 0,-10-11 0,9 12 0,-7-8 0,-1 0 0,-30-22 0,38 32 0,-1-1 0,1 1 0,-1 0 0,0 0 0,0 1 0,0 0 0,-1 0 0,1 1 0,0 0 0,-14 0 0,6 0 0,-1 1 0,1 1 0,-25 4 0,33-3 0,1 0 0,0 0 0,0 0 0,0 1 0,0 0 0,1 0 0,-1 1 0,1 0 0,0 0 0,0 0 0,-6 6 0,4-3 0,1 0 0,-1 1 0,1 0 0,1 1 0,-1-1 0,1 1 0,1 0 0,0 0 0,0 0 0,1 1 0,0 0 0,0-1 0,1 1 0,1 0 0,-1 18 0,1-12 0,-1 0 0,-4 20 0,3-20 0,1 0 0,-1 21 0,4-27 0,1 0 0,0 0 0,0 0 0,1-1 0,1 1 0,-1-1 0,1 0 0,1 0 0,0 0 0,0-1 0,10 13 0,-3-3 0,-8-13-35,1 0 0,-1 0 0,1-1-1,0 0 1,1 0 0,10 6 0,-5-3-1084,-2 0-5707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00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24575,'23'2'0,"0"0"0,0 1 0,0 1 0,0 1 0,0 2 0,28 11 0,-31-13 0,-1-2 0,1 0 0,0 0 0,0-2 0,0-1 0,31-3 0,10 1 0,-55 2-106,-2 1 28,0-1-1,0 0 0,0 0 1,0 0-1,0 0 0,0-1 0,0 0 1,0 1-1,0-1 0,0-1 1,-1 1-1,1-1 0,0 1 0,-1-1 1,6-4-1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01.8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403 53 24575,'2'-5'0,"-2"3"0,-9 4 0,-15 6 0,10-3 0,-1-1 0,1 0 0,-1 0 0,0-2 0,1 0 0,-18 0 0,3-2 0,-40-6 0,59 4 0,0 0 0,1 0 0,0-1 0,-1 0 0,1-1 0,0 0 0,1 0 0,-10-6 0,-34-22-1365,41 26-5461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04.1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24575,'9'330'0,"-9"-328"0,0 1 0,0-1 0,0 0 0,0 0 0,0 0 0,1 0 0,-1 0 0,1 0 0,-1 0 0,1 0 0,0 0 0,0-1 0,0 1 0,0 0 0,0 0 0,1-1 0,-1 1 0,0 0 0,1-1 0,-1 1 0,1-1 0,-1 0 0,1 0 0,0 1 0,0-1 0,-1 0 0,1 0 0,0-1 0,0 1 0,0 0 0,0-1 0,3 1 0,7 1 0,0-1 0,-1 0 0,1-1 0,22-3 0,-3 1 0,10 2-1365,-29 0-5461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05.8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211 0 24575,'0'302'0,"0"-301"0,0 0 0,0 0 0,0 1 0,0-1 0,0 0 0,0 0 0,0 1 0,-1-1 0,1 0 0,0 0 0,-1 0 0,1 1 0,0-1 0,-1 0 0,0 0 0,1 0 0,-1 0 0,0 0 0,1 0 0,-1 0 0,0 0 0,0 0 0,0 0 0,0-1 0,0 1 0,0 0 0,0 0 0,0-1 0,0 1 0,0-1 0,0 1 0,-1-1 0,1 1 0,0-1 0,0 0 0,-1 0 0,1 1 0,0-1 0,0 0 0,-1 0 0,1 0 0,0-1 0,0 1 0,0 0 0,-1 0 0,1-1 0,-2 0 0,-9-2 0,0-1 0,1-1 0,0 0 0,-12-7 0,8 4 0,-61-22-1365,65 25-5461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08.8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24575,'0'2'0,"0"3"0,0 2 0,0 3 0,0 1 0,0 1 0,0 2 0,0 0 0,0 2 0,0-2-8191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09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24575,'0'4'0,"0"5"0,1 3 0,1 5 0,0 4 0,0-2 0,-1 1 0,-1-1 0,2-2 0,0 0 0,0-5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09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24575,'0'3'0,"0"3"0,0 6 0,2 3 0,0 3 0,-1 0 0,1-1 0,2-4 0,0 1 0,0-1 0,0-3-8191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10.2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24575,'0'1'0,"2"5"0,0 5 0,1-1 0,0 4 0,3-2 0,0 2 0,2 2 0,-1 0 0,1-2 0,-2-3-8191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10.6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24575,'0'2'0,"3"3"0,4 5 0,0 2 0,4 2 0,0 2 0,2 0 0,1 0 0,-3-4-8191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11.1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 1 24575,'0'3'0,"-1"0"0,-1 4 0,-3 0 0,0 3 0,-1-1 0,1 4 0,-2-1 0,0-2 0,0-1 0,1 0 0,-1-2 0,1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11.5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0 24575,'0'2'0,"0"4"0,-4 3 0,-4 5 0,-2 4 0,-1-1 0,1-2 0,1-2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11.9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1 24575,'0'3'0,"0"5"0,-3 1 0,-1 1 0,-1-2 0,1 1 0,-3-1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12.2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1 24575,'-3'4'0,"-5"4"0,-3 2 0,1 1 0,-2-2 0,1-1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14.4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24575,'2'0'0,"0"1"0,0-1 0,0 0 0,0 1 0,0-1 0,0 1 0,0 0 0,0 0 0,0-1 0,-1 1 0,1 0 0,0 1 0,-1-1 0,1 0 0,-1 0 0,1 1 0,-1-1 0,0 1 0,1-1 0,-1 1 0,0-1 0,0 1 0,0 0 0,0 0 0,-1 0 0,1-1 0,0 1 0,-1 0 0,1 4 0,2 7 0,-1-1 0,0 1 0,0 20 0,-1-11 0,2 0 0,1 0 0,1 0 0,13 33 0,-16-50 0,1 1 0,0-1 0,0 0 0,1 0 0,-1 0 0,1-1 0,0 1 0,1-1 0,-1 0 0,1 0 0,-1 0 0,1-1 0,0 1 0,0-1 0,7 3 0,-8-4 0,1 0 0,0 0 0,-1-1 0,1 1 0,0-1 0,0 0 0,0 0 0,0-1 0,-1 1 0,1-1 0,0 0 0,0-1 0,0 1 0,0-1 0,0 0 0,0 0 0,0 0 0,8-5 0,-12 6 0,0 0 0,0-1 0,0 0 0,0 1 0,0-1 0,0 1 0,0-1 0,0 0 0,-1 0 0,1 0 0,0 1 0,0-1 0,-1 0 0,1 0 0,0-1 0,-1 1 0,0 1 0,0-1 0,-1 1 0,1 0 0,0 0 0,0-1 0,-1 1 0,1 0 0,0-1 0,0 1 0,-1 0 0,1 0 0,0-1 0,-1 1 0,1 0 0,0 0 0,-1 0 0,1 0 0,0-1 0,-1 1 0,1 0 0,-1 0 0,1 0 0,0 0 0,-1 0 0,1 0 0,0 0 0,-1 0 0,1 0 0,-1 0 0,1 0 0,0 0 0,-1 1 0,1-1 0,0 0 0,-1 0 0,1 0 0,0 0 0,-1 0 0,1 1 0,0-1 0,-1 0 0,1 1 0,-29 8 0,24-7 0,0 0 0,0 0 0,-1-1 0,1 0 0,0 0 0,-1 0 0,-7 0 0,11-1 0,0-1 0,0 1 0,0-1 0,0 1 0,0-1 0,0 0 0,0 0 0,0 0 0,1 0 0,-1 0 0,0 0 0,1 0 0,-1-1 0,1 1 0,-1-1 0,1 1 0,0-1 0,0 1 0,-1-1 0,1 0 0,0 0 0,0 0 0,1 1 0,-1-1 0,0-3 0,-3-6 0,0-1 0,-3-24 0,5 25 0,0 0 0,0 1 0,-1-1 0,-7-16 0,-5-5-45,10 19-219,0 1 0,-2 0 0,1 0 0,-11-13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16.9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248 0 24575,'1'36'0,"-3"47"0,1-74 0,-1-1 0,1 0 0,-1 0 0,-1 0 0,0 0 0,0-1 0,0 1 0,-5 7 0,-13 21 0,13-20 0,-1-1 0,0 0 0,-19 21 0,25-32 0,-1 0 0,0-1 0,0 1 0,0-1 0,0 0 0,-1 0 0,1-1 0,-1 0 0,1 1 0,-1-1 0,0-1 0,0 1 0,0-1 0,0 0 0,0 0 0,-9 1 0,10-2 0,1 0 0,0 0 0,-1 0 0,1-1 0,0 1 0,0-1 0,0 1 0,-1-1 0,1 0 0,0-1 0,0 1 0,-4-3 0,6 3 0,-1 0 0,1 0 0,0 0 0,0 0 0,0-1 0,0 1 0,0 0 0,0-1 0,0 1 0,1-1 0,-1 1 0,0-1 0,1 1 0,-1-1 0,1 0 0,0 1 0,-1-1 0,1 1 0,0-1 0,0 0 0,0 1 0,0-1 0,0 0 0,1 1 0,-1-1 0,1-2 0,-1 4 0,0 0 0,1-1 0,-1 1 0,0 0 0,1-1 0,-1 1 0,0 0 0,0-1 0,1 1 0,-1 0 0,1 0 0,-1-1 0,0 1 0,1 0 0,-1 0 0,0 0 0,1-1 0,-1 1 0,1 0 0,-1 0 0,1 0 0,-1 0 0,0 0 0,1 0 0,-1 0 0,1 0 0,-1 0 0,1 0 0,-1 0 0,0 0 0,1 0 0,-1 1 0,1-1 0,-1 0 0,0 0 0,1 0 0,-1 1 0,1-1 0,-1 0 0,0 0 0,1 1 0,-1-1 0,0 0 0,0 0 0,1 1 0,-1-1 0,1 1 0,24 20 0,-19-16 0,-3-3 0,0 0 0,0 0 0,1 0 0,-1 0 0,1 0 0,-1-1 0,1 0 0,-1 0 0,1 0 0,0 0 0,0 0 0,0-1 0,-1 1 0,1-1 0,0 0 0,0 0 0,0-1 0,-1 1 0,1-1 0,0 0 0,0 0 0,-1 0 0,1 0 0,-1-1 0,1 1 0,-1-1 0,1 0 0,-1 0 0,0 0 0,0-1 0,0 1 0,0-1 0,-1 1 0,1-1 0,-1 0 0,1 0 0,-1 0 0,3-6 0,-1-2 1,0 0-1,0 0 0,-1 0 1,-1 0-1,0 0 1,0-1-1,-1-20 0,3-14-1368,-3 34-5458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18.0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24575,'3'0'0,"2"0"0,1 3 0,-4 1 0,-3-2 0,2-1 0,0-1 0,1 2 0,-2-1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18.9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24 24575,'-2'0'0,"-2"-3"0,0-4 0,3-1 0,1 3 0,0 5 0,-1 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20.8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24575,'0'5'0,"1"-1"0,-1 1 0,1-1 0,1 1 0,-1-1 0,0 1 0,1-1 0,0 0 0,0 0 0,1 1 0,-1-1 0,1-1 0,-1 1 0,1 0 0,1-1 0,-1 1 0,0-1 0,1 0 0,-1 0 0,1-1 0,0 1 0,0-1 0,0 0 0,1 0 0,-1 0 0,9 3 0,-10-4 0,1 0 0,-1 0 0,1 0 0,0-1 0,-1 1 0,1-1 0,0 0 0,-1 0 0,1 0 0,0-1 0,-1 1 0,1-1 0,-1 0 0,1 0 0,-1 0 0,1 0 0,-1-1 0,0 1 0,1-1 0,-1 0 0,0 0 0,0 0 0,0 0 0,-1 0 0,1-1 0,0 0 0,-1 1 0,0-1 0,1 0 0,-1 0 0,0 0 0,-1 0 0,1-1 0,2-5 0,2-26-1365,-6 23-5461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49.9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389 43 24575,'0'-2'0,"0"0"0,-1 1 0,0-1 0,1 1 0,-1-1 0,0 0 0,0 1 0,0 0 0,0-1 0,0 1 0,0 0 0,0-1 0,-1 1 0,1 0 0,0 0 0,-1 0 0,1 0 0,-1 0 0,1 0 0,-3 0 0,-34-13 0,33 14 0,0 0 0,0 0 0,-1 0 0,1 1 0,0-1 0,0 1 0,0 1 0,0-1 0,0 1 0,0 0 0,0 0 0,0 0 0,1 1 0,-1-1 0,1 1 0,-6 5 0,-7 7 0,0 0 0,-22 28 0,19-20 0,7-8 0,1 0 0,1 1 0,1 0 0,0 1 0,-9 22 0,4-3 0,-17 62 0,31-94 0,-4 12 0,0 0 0,1 0 0,1 1 0,1 0 0,0-1 0,1 1 0,1 0 0,3 28 0,-2-42 0,0-1 0,0 1 0,0 0 0,0-1 0,1 1 0,-1-1 0,1 1 0,-1-1 0,1 0 0,0 1 0,0-1 0,0 0 0,0 0 0,1-1 0,-1 1 0,0 0 0,1-1 0,-1 1 0,1-1 0,0 0 0,4 2 0,7 1 0,0-1 0,0 0 0,19 2 0,9 1 0,-37-4 0,0 0 0,0-1 0,1 0 0,-1-1 0,0 1 0,1-1 0,-1 0 0,1 0 0,-1-1 0,0 1 0,1-1 0,-1 0 0,0-1 0,0 1 0,1-1 0,-1 0 0,-1 0 0,1-1 0,0 0 0,0 0 0,-1 0 0,0 0 0,0 0 0,0-1 0,0 0 0,0 0 0,4-5 0,11-14 0,-7 10 0,-1 0 0,-1-1 0,13-22 0,-3 4 0,8-17 0,-22 34 0,1 0 0,-1-1 0,0-1 0,-1 1 0,-1-1 0,0 0 0,-1 0 0,0-23 0,-2 27-86,-1-8 141,0 1-1,-2 0 0,-4-28 0,5 44-125,0-1 0,0 1-1,-1-1 1,1 1 0,-1-1 0,0 1-1,0 0 1,0 0 0,-1 0 0,0 0-1,0 0 1,0 1 0,0-1 0,0 1-1,0 0 1,-1 0 0,0 0 0,0 0-1,0 1 1,-5-3 0,-1 1-6755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9:59.3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0 24575,'12'0'0,"1"0"0,-1 1 0,0 1 0,0 0 0,-1 0 0,1 1 0,0 1 0,-1 0 0,0 0 0,0 1 0,0 1 0,0 0 0,-1 0 0,0 1 0,0 0 0,-1 1 0,0 0 0,0 1 0,-1-1 0,0 2 0,7 10 0,-8-11 0,-1 1 0,0-1 0,-1 1 0,0 1 0,0-1 0,-1 1 0,0 0 0,-1 0 0,0 0 0,-1 0 0,0 0 0,-1 1 0,0 21 0,-1-28 0,-1 1 0,0-1 0,0 1 0,0-1 0,-1 1 0,0-1 0,0 0 0,0 1 0,0-1 0,-1 0 0,0-1 0,0 1 0,0 0 0,-1-1 0,1 0 0,-1 1 0,0-2 0,-1 1 0,1 0 0,0-1 0,-1 0 0,0 0 0,0 0 0,0 0 0,0-1 0,0 0 0,-1 0 0,1-1 0,-10 3 0,-67 2 0,63-6 0,57-1 0,-20 0 0,-1 1 0,0 1 0,0 1 0,1 0 0,19 6 0,-31-6 0,1 0 0,0 1 0,-1 0 0,0 0 0,0 0 0,0 1 0,0 0 0,-1 0 0,1 1 0,-1-1 0,0 1 0,0 0 0,-1 0 0,0 1 0,8 11 0,5 13 0,-1 1 0,16 43 0,-28-65 0,-1 1 0,-1-1 0,0 1 0,0 0 0,-1-1 0,0 1 0,0 0 0,-1 0 0,-1 0 0,0 0 0,0 0 0,-1-1 0,-2 11 0,2-17 0,1 0 0,-1 1 0,0-1 0,0 0 0,0 0 0,0 0 0,0 0 0,-1-1 0,1 1 0,-1-1 0,0 1 0,0-1 0,0 0 0,0 0 0,0 0 0,0 0 0,0-1 0,-1 1 0,1-1 0,-1 0 0,1 0 0,-1 0 0,-4 0 0,-10 2 0,0-1 0,0-1 0,-28-3 0,24 1 0,3 1 0,0 0 0,0-2 0,1-1 0,-1 0 0,-28-9 0,37 8 0,1-1 0,-1 1 0,1-2 0,0 1 0,1-1 0,-1 0 0,1-1 0,0 0 0,1 0 0,0-1 0,-12-16 0,15 19-195,0-1 0,0 0 0,0 0 0,1-1 0,0 1 0,-3-10 0,2-4-6631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0:01.2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1 573 24575,'55'-39'0,"-47"31"0,34-33 0,-3-2 0,-1-1 0,49-77 0,-21 22 0,-41 65 0,36-66 0,-58 95 0,-1 0 0,1 0 0,0 0 0,0 0 0,1 1 0,4-5 0,-8 8 0,0 1 0,1-1 0,0 1 0,-1-1 0,1 1 0,-1 0 0,1-1 0,0 1 0,-1 0 0,1-1 0,-1 1 0,1 0 0,0 0 0,0 0 0,-1 0 0,1 0 0,0 0 0,-1 0 0,1 0 0,0 0 0,-1 0 0,2 0 0,0 1 0,-1 0 0,0-1 0,0 1 0,0 0 0,0 0 0,0 0 0,0 0 0,0 0 0,0 0 0,0 0 0,-1 1 0,1-1 0,0 0 0,-1 0 0,1 1 0,0 1 0,3 9 0,0 1 0,3 24 0,4 13 0,1-7 0,-2 0 0,-2 1 0,3 46 0,9 72 0,-18-144 26,1-1 0,1 1 1,11 31-1,2 8-1496,-11-27-5356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0:02.4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24575,'0'4'0,"4"1"0,10 0 0,2 8 0,4 1 0,5-1 0,4-4 0,-4 6 0,3 0 0,4-2 0,2-4 0,-6 5 0,-6 1-8191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0:04.0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235 0 24575,'0'5'0,"-1"0"0,-1 0 0,1-1 0,0 1 0,-1-1 0,0 1 0,0-1 0,-6 8 0,-3 10 0,-148 317 0,152-325-22,1 1 1,1 0-1,0 0 0,-4 25 0,2-8-1234,0-6-5570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42.0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0 661 24575,'2'0'0,"0"-1"0,0 1 0,0-1 0,0 1 0,0-1 0,0 0 0,0 0 0,0 0 0,-1 1 0,1-2 0,0 1 0,-1 0 0,1 0 0,-1-1 0,1 1 0,-1 0 0,2-4 0,23-34 0,-11 16 0,2-2 0,26-49 0,1-2 0,111-141 0,-99 115 0,-20 33 0,-36 68 0,1 0 0,-1 0 0,0 0 0,1 1 0,-1-1 0,0 0 0,1 0 0,-1 1 0,1-1 0,-1 0 0,1 1 0,-1-1 0,1 1 0,0-1 0,-1 1 0,1-1 0,0 1 0,-1-1 0,1 1 0,0-1 0,0 1 0,0 0 0,-1-1 0,1 1 0,0 0 0,0 0 0,0 0 0,-1 0 0,3 0 0,-2 0 0,0 1 0,0 0 0,0 0 0,0 0 0,0 0 0,0 0 0,0 0 0,0 0 0,0 0 0,-1 1 0,1-1 0,0 0 0,-1 0 0,1 1 0,0 1 0,3 10 0,-1 0 0,3 22 0,19 167 0,-20-172 0,2-1 0,1 1 0,1-2 0,17 37 0,-23-58 0,84 222 0,-79-192-1365,-7-26-5461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43.2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283 107 24575,'-14'-1'0,"1"-2"0,0 1 0,-1-1 0,1-1 0,0-1 0,1 0 0,-22-11 0,-33-13 0,42 20-420,-33-18 1,51 24-107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45.5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0 24575,'0'382'0,"-1"-368"0,0-1 0,-6 24 0,4-24 0,0 1 0,0 25 0,3-28 0,1 7 0,-1 0 0,-1 0 0,0-1 0,-2 1 0,-8 33 0,8-44-1365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2:59.6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688 203 24575,'-6'-1'0,"0"-1"0,0 1 0,0-1 0,1-1 0,-1 1 0,-5-4 0,-23-8 0,-10 0 0,-1 3 0,-48-7 0,46 9 0,-1-2 0,-74-29 0,81 25 0,2 2 0,13 3 0,-1 1 0,-30-6 0,47 13-1365,2-2-5461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30.3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752 275 24575,'1'-9'0,"0"0"0,0 0 0,1 1 0,0-1 0,1 0 0,-1 1 0,2-1 0,-1 1 0,1 0 0,1 0 0,-1 1 0,1-1 0,1 1 0,-1 0 0,1 0 0,1 1 0,6-6 0,3-2 0,1 0 0,1 2 0,0 0 0,1 1 0,37-16 0,-36 19 0,1 1 0,0 1 0,0 1 0,1 1 0,0 1 0,43-1 0,131 19 0,-25 0 0,-122-15 0,79-9 0,-127 8 0,0 1 0,0 0 0,1-1 0,-1 1 0,0 0 0,0 0 0,0 0 0,1 0 0,-1 0 0,0 0 0,0 0 0,1 1 0,-1-1 0,0 0 0,0 1 0,0-1 0,0 1 0,1-1 0,-1 1 0,0-1 0,0 1 0,0 0 0,0 0 0,0-1 0,0 1 0,-1 0 0,1 0 0,0 0 0,0 0 0,-1 0 0,1 0 0,0 0 0,-1 0 0,1 0 0,-1 1 0,1-1 0,-1 0 0,0 0 0,0 0 0,1 1 0,-1-1 0,0 0 0,0 0 0,0 2 0,-1 7 0,0 1 0,0-1 0,-1 0 0,-6 17 0,1 1 0,-2 61 0,4-1 0,7 107 0,0-55 0,-3-59 0,4 92 0,1-154 0,4 20 0,-8-39 0,0 1 0,0-1 0,0 0 0,1 1 0,-1-1 0,0 1 0,0-1 0,0 1 0,0-1 0,0 1 0,0-1 0,0 1 0,0-1 0,0 1 0,0-1 0,0 1 0,0-1 0,0 1 0,0-1 0,0 0 0,-1 1 0,1-1 0,0 1 0,0-1 0,-1 1 0,1-1 0,0 0 0,0 1 0,-1-1 0,1 0 0,0 1 0,-1-1 0,1 0 0,-1 1 0,1-1 0,0 0 0,-1 0 0,1 1 0,-1-1 0,1 0 0,-1 0 0,1 0 0,0 0 0,-1 0 0,1 1 0,-1-1 0,0 0 0,-29-10 0,-52-23 0,49 19 0,-37-11 0,58 21 0,1 2 0,-1-1 0,0 2 0,1-1 0,-1 2 0,0-1 0,-16 3 0,-1 2 0,0 1 0,0 1 0,-30 12 0,43-12 0,1 0 0,-1 2 0,1-1 0,1 2 0,0 0 0,-23 19 0,2 1 0,-2-2 0,-1-2 0,-51 26 0,86-49 0,0 0 0,-1 0 0,1-1 0,-1 1 0,1-1 0,-1 0 0,1 0 0,-1 0 0,0-1 0,1 1 0,-1-1 0,0 0 0,0 0 0,-5-1 0,7 0 0,-1 0 0,1 0 0,0 0 0,0 0 0,0 0 0,1 0 0,-1-1 0,0 1 0,0-1 0,1 0 0,-1 1 0,1-1 0,-1 0 0,1 0 0,0 0 0,0 0 0,0 0 0,0 0 0,0 0 0,0 0 0,0 0 0,1-1 0,-1 1 0,1 0 0,0-3 0,-5-29 0,2-1 0,2 1 0,5-58 0,0 12 0,-16-106 0,-1 16 0,15 119 0,-2-39 0,0 82 0,-1 0 0,0 0 0,-1 0 0,0 0 0,0 0 0,-1 0 0,0 1 0,-5-11 0,4 12 0,-1 0 0,0 1 0,0-1 0,0 1 0,-1 0 0,1 0 0,-1 1 0,0 0 0,-13-7 0,7 5 0,0 0 0,0 2 0,0-1 0,-25-4 0,-6 3 0,0 3 0,0 2 0,-61 5 0,97-4 0,0 1 0,-1 1 0,1 0 0,0 0 0,0 0 0,0 0 0,0 1 0,0 1 0,1-1 0,0 1 0,-1 0 0,-8 8 0,-2 4 0,1 0 0,-25 32 0,-14 16 0,30-38 0,16-16 0,-1 0 0,0-1 0,0 0 0,-1 0 0,-14 7 0,23-14 0,-1-1 0,0 1 0,0-1 0,1 1 0,-1 0 0,1 0 0,-1 0 0,1 0 0,0 1 0,0-1 0,-3 5 0,5-6 0,-1 1 0,1 0 0,-1 0 0,1 0 0,0-1 0,0 1 0,-1 0 0,1 0 0,1 0 0,-1 0 0,0 0 0,0-1 0,1 1 0,-1 0 0,1 0 0,-1 0 0,1-1 0,0 1 0,0 0 0,1 2 0,7 14 0,-2 0 0,0 1 0,-1 0 0,-1 0 0,0 0 0,-2 0 0,2 28 0,-5 144 0,-3-101 0,2-72 0,-1-1 0,-1 1 0,-1-1 0,-1 0 0,0 0 0,-14 29 0,17-40 0,1-5 0,1-1 0,-1 1 0,1-1 0,-1 1 0,1 0 0,0-1 0,-1 1 0,1 0 0,0-1 0,0 1 0,-1 0 0,1 0 0,0-1 0,0 1 0,0 0 0,0 0 0,0-1 0,0 1 0,0 0 0,0 0 0,0-1 0,1 1 0,-1 0 0,0 0 0,0-1 0,1 1 0,-1 0 0,0-1 0,1 1 0,-1 0 0,1 0 0,1-1 0,-1 1 0,1-1 0,-1 0 0,0 0 0,1-1 0,-1 1 0,1 0 0,-1 0 0,0-1 0,1 1 0,-1-1 0,0 1 0,1-1 0,1-1 0,48-30 0,-50 31 0,45-35 0,-32 23 0,1 1 0,0 1 0,1 0 0,0 1 0,0 1 0,28-11 0,-12 10 0,0 2 0,55-7 0,-71 13 0,0 0 0,1 2 0,-1 0 0,0 1 0,0 1 0,0 0 0,22 7 0,-25-3 0,-1 0 0,0 1 0,0 0 0,-1 1 0,0 0 0,0 1 0,-1 1 0,12 13 0,9 6 0,-16-15 0,-10-8 0,1-1 0,-1 0 0,1 0 0,0 0 0,9 5 0,-13-9 0,0-1 0,0 1 0,0 0 0,0-1 0,0 1 0,0-1 0,1 1 0,-1-1 0,0 0 0,0 0 0,0 0 0,0 0 0,1 0 0,-1-1 0,0 1 0,0 0 0,0-1 0,0 0 0,0 0 0,0 1 0,0-1 0,0 0 0,3-2 0,3-3 0,0 2 0,0-1 0,1 1 0,0 1 0,0 0 0,0 0 0,0 0 0,1 1 0,-1 1 0,1-1 0,-1 2 0,1-1 0,14 2 0,-6 2 0,1 0 0,-1 1 0,0 1 0,-1 1 0,1 1 0,17 8 0,-12-5 0,0-1 0,1-2 0,0 0 0,0-1 0,47 4 0,-20-7 0,94-6 0,-112-1 0,52-12 0,-115 11 0,-25 3 0,-52 4 0,-114-3 0,198-1 0,1-1 0,0 0 0,0-2 0,0 0 0,1-2 0,-28-11 0,33 11 0,-1 1 0,-1 1 0,1 0 0,-1 1 0,0 1 0,0 1 0,0 1 0,0 0 0,0 1 0,0 1 0,0 1 0,0 0 0,0 1 0,1 1 0,-1 1 0,1 1 0,0 0 0,0 1 0,-21 13 0,28-15 0,0 1 0,0-1 0,-1-1 0,0 0 0,0 0 0,0-1 0,0-1 0,0 0 0,-21 1 0,-2-2 0,-68-10 0,97 8 0,-27-2 0,-1 1 0,1 1 0,-50 5 0,62-1 0,1 0 0,-1 2 0,1 0 0,0 1 0,1 1 0,-35 18 0,18-7-1365,5-5-5461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31.3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349 0 24575,'-8'0'0,"-8"0"0,-8 0 0,-6 0 0,-5 0 0,-5 0 0,0 0 0,-2 0 0,2 0 0,0 0 0,6 0-8191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32.3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0 103 24575,'8'0'0,"4"-9"0,2-2 0,0-8 0,6-1 0,4 3 0,5 5 0,7 4 0,2 3 0,2 3 0,-5 2-8191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33.2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52 24575,'4'0'0,"10"0"0,3-8 0,2-4 0,7 2 0,2 1 0,6 3 0,5 3 0,0 1 0,2 1 0,2 5 0,-2 2 0,-8 8 0,-9 2-8191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34.1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255 0 24575,'9'0'0,"-2"0"0,-11 0 0,-12 0 0,-13 0 0,-8 0 0,-4 0 0,-7 0 0,-3 0 0,7 0-8191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36.8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1 102 24575,'8'0'0,"3"-4"0,4-2 0,0-7 0,4-3 0,9 2 0,-1-1 0,-1 3 0,3 2 0,2 4 0,3 2 0,5 3 0,-1 0 0,3 6 0,1 1 0,-5 4 0,-5 0 0,-9-1-8191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38.1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1 128 24575,'0'-8'0,"4"-12"0,10-2 0,7 3 0,-1 0 0,5 4 0,7 3 0,2 5 0,4 3 0,-1 3 0,2 1 0,-6 9 0,1 3 0,-3 8 0,-5 0-8191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39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189 0 24575,'-9'0'0,"-10"0"0,-7 0 0,1 4 0,-3 2 0,2 3 0,3 1 0,4 7 0,6 0-8191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09:55:40.3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120 1 24575,'-9'0'0,"-6"0"0,-10 0 0,0 4 0,0 2 0,4-1-8191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3:03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75 24575,'25'-29'0,"-18"25"0,0 0 0,0 0 0,1 0 0,-1 1 0,1 0 0,0 0 0,-1 1 0,1 0 0,13-1 0,16-5 0,-30 6 0,0 1 0,1 0 0,-1 0 0,1 1 0,-1 0 0,0 0 0,1 1 0,-1 0 0,1 0 0,-1 1 0,0 0 0,0 0 0,0 1 0,9 4 0,1 0 0,93 31 0,-104-35 13,0-1 0,1 0 0,0-1 0,-1 0 0,1 0-1,8 0 1,14 3-1468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3:03.9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24575,'0'2'0,"3"0"0,5 3 0,6 0 0,3 3 0,2-1 0,1-1 0,-2 1 0,-1 0 0,-1-2 0,-3-1-8191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3:05.8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453 18 24575,'-18'-1'0,"1"-1"0,-20-4 0,20 3 0,0 0 0,-23 1 0,2 2 0,0 3 0,-50 8 0,-51 26 0,135-35-1365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3:42.6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803 138 24575,'-29'-35'0,"22"28"0,0 0 0,-1 1 0,0-1 0,0 2 0,0-1 0,-1 1 0,-9-4 0,13 7 0,0 1 0,1-1 0,-1 1 0,0 0 0,0 0 0,0 1 0,0-1 0,0 1 0,0 0 0,0 1 0,1-1 0,-1 1 0,0 0 0,0 0 0,0 0 0,-6 3 0,5-1 0,1 1 0,-1-1 0,1 1 0,0 0 0,0 0 0,-8 9 0,9-8 0,-1 0 0,-1 0 0,1-1 0,0 0 0,-1 0 0,-8 5 0,5-5 0,3-1 0,1-1 0,-1 1 0,0-1 0,0 0 0,-11 1 0,15-2 0,0-1 0,0 0 0,-1-1 0,1 1 0,0 0 0,0-1 0,0 1 0,0-1 0,0 1 0,0-1 0,0 0 0,0 0 0,0 0 0,0 0 0,0-1 0,0 1 0,0 0 0,1-1 0,-1 1 0,-1-3 0,-34-44 0,29 35 0,-1 1 0,-1 0 0,-11-11 0,19 22 0,0-1 0,0 1 0,-1-1 0,1 1 0,0 0 0,-1 0 0,1 0 0,-1 0 0,1 0 0,-1 0 0,0 1 0,1-1 0,-1 1 0,0 0 0,1 0 0,-1 0 0,0 0 0,1 0 0,-1 1 0,0-1 0,1 1 0,-1-1 0,1 1 0,-1 0 0,1 0 0,-1 1 0,-2 1 0,-5 3 0,-1 0 0,1 1 0,1 0 0,-14 14 0,17-17 10,0 1 0,-1-1 0,1 0 0,-1 0 0,0 0 0,0-1 0,0 0 0,0-1 0,-1 0 0,1 0 0,-14 2 0,16-3-88,0-1 0,0 0 0,0 1-1,0-1 1,0-1 0,0 1 0,0-1 0,0 0 0,0 0-1,0-1 1,0 1 0,0-1 0,1 0 0,-1 0 0,1-1-1,-1 1 1,1-1 0,-7-6 0,3 0-6748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3:48.2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829 62 24575,'4'1'0,"1"0"0,-1 0 0,1 0 0,-1 1 0,0-1 0,0 1 0,0 0 0,0 0 0,0 1 0,0-1 0,0 1 0,4 4 0,-3-3 0,-1 0 0,2 0 0,-1-1 0,0 0 0,0 0 0,9 3 0,7-3 0,0 0 0,0-1 0,1-1 0,-1-2 0,36-4 0,-24-4 0,-24 7 0,-26 20 0,-127 127 0,82-98 0,48-36 0,0-1 0,0-1 0,-1 0 0,0 0 0,0-2 0,-1 0 0,-22 6 0,6-1 0,17-7 0,1 1 0,-1-2 0,0 0 0,0-1 0,0 0 0,-29 0 0,24-3 0,-4 0 0,0 0 0,0-2 0,0 0 0,0-2 0,1-1 0,-28-9 0,-50-17 0,88 25 0,0 0 0,1-1 0,0 0 0,-21-17 0,23 17 0,-10-7 0,1-2 0,1 0 0,0 0 0,2-2 0,-23-29 0,18 19 0,16 23 0,0 0 0,1-1 0,-1 0 0,2 0 0,-1 0 0,1 0 0,-1 0 0,2-1 0,-1 1 0,1-1 0,0 0 0,0 0 0,1 0 0,-1-12 0,2-26-1365,0 33-5461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3:52.7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1070 151 24575,'-7'3'0,"1"0"0,0 0 0,0 0 0,0 1 0,0 0 0,-10 8 0,9-5 0,-1-1 0,0 0 0,0-1 0,0 0 0,-1 0 0,0-1 0,0 0 0,0-1 0,-13 4 0,3-3 0,1-2 0,-1 0 0,-35-1 0,-36 1 0,42 0 0,-71-6 0,95-1 0,0 0 0,-32-12 0,11 3 0,17 7 0,1-2 0,0 0 0,1-1 0,0-2 0,-24-15 0,27 14 0,18 11 0,1 0 0,-1 0 0,1-1 0,0 0 0,-1 0 0,1 0 0,-4-5 0,-4-3 0,0 0 0,0 2 0,-1-1 0,0 1 0,-1 1 0,-22-10 0,4 7-1365,18 8-5461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3:58.4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1 272 24575,'0'0'0,"0"1"0,0 0 0,1 0 0,-1 0 0,0 0 0,1-1 0,-1 1 0,1 0 0,-1 0 0,1-1 0,0 1 0,-1 0 0,1-1 0,0 1 0,-1 0 0,1-1 0,0 1 0,-1-1 0,1 0 0,0 1 0,0-1 0,0 1 0,0-1 0,-1 0 0,1 0 0,0 0 0,0 1 0,0-1 0,0 0 0,0 0 0,0 0 0,0 0 0,0 0 0,-1-1 0,1 1 0,2 0 0,34-8 0,-28 2 0,0 1 0,-1-1 0,1-1 0,-1 0 0,0 0 0,-1 0 0,0-1 0,0 0 0,0 0 0,8-16 0,-7 11 0,1 1 0,1 0 0,-1 1 0,18-16 0,0 6 0,-8 4 0,2 1 0,23-13 0,-37 25 0,1 0 0,0 0 0,0 1 0,0 0 0,0 1 0,0-1 0,1 2 0,-1-1 0,0 1 0,12 0 0,-9 1 0,1 1 0,-1 0 0,1 1 0,-1 0 0,0 1 0,0 0 0,0 1 0,0 0 0,0 1 0,-1 0 0,0 1 0,0 0 0,11 8 0,68 51 0,-47-33 0,54 30 0,-77-52 0,39 12 0,11 6 0,-59-23 5,0-1-1,0-1 1,1 0 0,-1 0-1,1-1 1,0 0-1,14 0 1,81-2-180,-46-2-1052,-48 2-5599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4:01.9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80 24575,'1'-2'0,"-1"0"0,1 0 0,0 0 0,-1 0 0,1 0 0,0 0 0,0 0 0,1 1 0,-1-1 0,0 0 0,1 1 0,-1-1 0,1 1 0,-1-1 0,1 1 0,-1 0 0,5-2 0,31-19 0,-26 17 0,0 1 0,0 0 0,0 1 0,1 0 0,-1 1 0,1 0 0,21 0 0,-12 2 0,-1 0 0,1 2 0,33 7 0,-39-4 0,-1-1 0,0 2 0,0 0 0,16 10 0,32 13 0,-44-23 0,6 3 0,1-1 0,0-1 0,36 5 0,32 8 0,24 1 0,-85-17-341,1-2 0,-1-1-1,59-6 1,-72 3-6485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4:04.3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 24575,'65'-7'0,"-57"5"0,0 0 0,0 1 0,0 0 0,1 0 0,-1 1 0,0 0 0,0 0 0,1 1 0,-1 0 0,0 1 0,0 0 0,10 3 0,21 11 0,1-2 0,0-2 0,52 8 0,-5 0 0,26 4 0,-42-9 0,-55-10 0,0-1 0,1-1 0,28 3 0,-39-6-43,110-3 212,-104 2-356,0-1 1,0 0 0,-1-1-1,1 0 1,-1-1 0,0 0-1,18-10 1,-21 9-6640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4:06.0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24575,'21'1'0,"0"1"0,-1 2 0,1 0 0,-1 1 0,0 1 0,37 16 0,102 50 0,-143-66 0,-1 0 0,1-2 0,1 0 0,-1 0 0,20 1 0,19 3-55,-42-6-76,-1 1 0,0-1 0,1-1 0,-1 0 0,1-1 0,-1 0 0,1-1 0,-1-1 0,20-4 0,-14-1-6695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4:08.3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786 111 24575,'-4'-2'0,"1"0"0,-1-1 0,0 0 0,0 0 0,1 0 0,-5-5 0,1 2 0,-2-3 0,-2 1 0,1 0 0,-1 0 0,0 1 0,0 0 0,-18-6 0,19 8 0,0 2 0,-1-1 0,0 2 0,0-1 0,0 2 0,-13-2 0,18 3 0,1 0 0,0 0 0,0 1 0,0 0 0,-1 0 0,1 0 0,0 0 0,0 1 0,0 0 0,1 0 0,-1 0 0,0 1 0,1 0 0,0 0 0,-7 5 0,-5 6 0,-1 0 0,0-1 0,-2 0 0,-32 16 0,32-20 0,-1-1 0,0-1 0,0-1 0,-1 0 0,0-2 0,0 0 0,0-1 0,-36-1 0,14-1-22,22 0-426,0-1 0,-29-4 1,41 2-6379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4:10.5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777 18 24575,'-54'-16'0,"43"15"0,1 0 0,-1 1 0,0 0 0,1 1 0,-1 0 0,1 1 0,-21 6 0,11-1 0,1 1 0,0 1 0,-20 12 0,22-10 0,-2-2 0,1 0 0,-1-1 0,-1 0 0,1-2 0,-1-1 0,-1 0 0,1-1 0,0-1 0,-1-1 0,-25-1 0,28-3 0,1 0 0,0-1 0,1-1 0,-17-5 0,-22-5 0,47 12 0,0-1 0,1 0 0,-1 0 0,-14-9 0,-12-5 0,16 6-1365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1T10:04:13.0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789 1 24575,'-4'0'0,"0"0"0,0 1 0,0 0 0,0-1 0,0 2 0,0-1 0,0 0 0,0 1 0,0-1 0,0 1 0,1 0 0,-1 1 0,1-1 0,-4 3 0,-4 5 0,0 1 0,-15 20 0,19-22 0,0 0 0,-1 0 0,0-1 0,-1 0 0,0 0 0,-11 7 0,6-8 0,1-1 0,-1 0 0,-1-1 0,1-1 0,-1 0 0,0-1 0,0-1 0,-30 2 0,5-4 0,1-2 0,-49-8 0,67 5 0,1-1 0,1 0 0,-1-2 0,1-1 0,0 0 0,1-1 0,-25-19 0,27 20-227,2-1-1,-1-1 1,1 0-1,1-1 1,-21-23-1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1FD83-A18A-4AE9-8A2B-446DDB4F8326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EB197-7790-4160-AE64-10FDE7C20A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8558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018F9F-C06C-42E2-9D30-5EFFB4A59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A50EFDB-2F30-47E3-8FD0-97325DF0A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7BB84F-394B-4C88-9DB5-793F0F845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1725C5-A3CD-40DE-9CE6-ECB9AD304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D91BF9-8B1C-48C1-A9C2-47210950A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9087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446422-3B80-4CB1-A4DA-2BCB41CF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CFCCBE-34AD-4CD7-ACAA-029921665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B96462-5964-4BBB-AB2C-DB4DC447D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1BA854-88D5-4E19-990F-A822BBFD5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CD67F1-FC36-4E2D-8DB0-F02CB79E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0527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36AF43-3049-41B8-AC4A-6DC92821E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721F06-6DA1-4690-A489-DE36E1A7D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94A165E-E3E4-4307-82E5-FAE55B3E2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785C16-CCC4-40BE-8236-D7BA0BA2B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8BDF10-253C-49D0-8E75-AF3796161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3869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93848C-A29A-493E-9AD9-4DB6112AD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99FC83-5CE9-483D-B9EF-B322C6A440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0BC7189-AF7D-4E20-9799-6AC94ED02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CF0AD92-1945-4405-92FC-0D735C217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8C7E230-DF46-4C92-9A61-ECC638B16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E62EB43-5E1C-4EAB-A82F-13E365EA6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761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285705-ADA4-4DE8-A274-6A7D3C138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DB831-70DD-435B-8B47-B0C5A1EFE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A64A763-200E-42F5-816C-901DE454F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A6EF908-EF86-4EC6-81EB-D9A112A3D8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B5B5177-EC1F-4B0B-BF0E-846C34EE2D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BA613C9-4461-4E20-B965-F5C3FF20C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D64FC78-FB1E-46C6-A948-1155EF5CA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C7A1ABA-6B4E-4DB2-B70F-6958D98FB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8459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C40284-A4E4-41F2-ADA6-99360DF94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BD9FCC1-A791-43F4-9EC9-039951FE3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C4BA1D-BC29-4FBB-88F6-DAD95EE82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E036BC7-907B-4176-9BAD-F1183161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0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EB1CFD5-2E8F-48AE-AB21-5105641B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220735-BDA4-4A3C-967A-7078FB2C4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46D80A8-3ACF-4EA0-ACED-D3F7E641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2697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A8E554-C0ED-4717-9319-675C5C16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11029A-0BB8-4C7D-824A-1CEF17E37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13DCFAA-0B7A-400F-B7CD-F496B870E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6FBD5F5-EBB9-4A85-AC5C-50E8DB971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0CDE6A3-1690-4A85-9287-24A358606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3BC991-493C-4F0B-B1AC-8422FDB25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8819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E7F967-0CF8-46EA-B7F8-D84F6A9B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0513DEE-0295-4C4A-9847-6C42ABBDC2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2FB1F30-1084-48A3-A732-9AC4CD8E8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EC4F8A8-2BC6-4DEE-A2BD-B2A26C625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82E29A1-FF80-4ED8-B06F-A973E1399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5B3F6B4-C536-441C-A766-751D3BCD8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891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BB3FA9-1DB3-431C-B9BB-C2FA05E50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5F5B0DB-BCF9-4498-B68A-CB6536098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E1DE1D8-F0C4-4F80-A375-5E3FF9134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EE6DBA-9366-4185-AD92-93AD88B98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393823-1D56-4CA0-B2D6-2FD237D91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352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310CFCF-77F2-4097-A2EB-D43FFA59C0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B2D7014-1E6E-4C50-A5F7-6B3A9AFB0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F21A6C-3CD9-4E25-B833-463DAC3D4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8BB837-9985-4C6C-A8CB-C4641DEA8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2BFB46-D92F-4EA6-9598-05317592E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486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63BB1F4-ED3C-48F9-9373-879DCB926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8B82C6-1294-4210-9E86-BC90CE804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999F2D-33F1-4E7F-B0E6-C27F4F1857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F119D-7E11-41C6-B922-48C26311B765}" type="datetimeFigureOut">
              <a:rPr lang="it-IT" smtClean="0"/>
              <a:t>21/11/2021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C3F5AC-5891-4D7C-AEB3-4A5A1544F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59AE43-29FB-497C-8628-5FF88A1A4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164B7-0A68-49E2-B1E4-657150F260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14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.xml"/><Relationship Id="rId117" Type="http://schemas.openxmlformats.org/officeDocument/2006/relationships/image" Target="../media/image61.png"/><Relationship Id="rId21" Type="http://schemas.openxmlformats.org/officeDocument/2006/relationships/image" Target="../media/image13.png"/><Relationship Id="rId42" Type="http://schemas.openxmlformats.org/officeDocument/2006/relationships/customXml" Target="../ink/ink21.xml"/><Relationship Id="rId47" Type="http://schemas.openxmlformats.org/officeDocument/2006/relationships/image" Target="../media/image26.png"/><Relationship Id="rId63" Type="http://schemas.openxmlformats.org/officeDocument/2006/relationships/image" Target="../media/image34.png"/><Relationship Id="rId68" Type="http://schemas.openxmlformats.org/officeDocument/2006/relationships/customXml" Target="../ink/ink34.xml"/><Relationship Id="rId84" Type="http://schemas.openxmlformats.org/officeDocument/2006/relationships/customXml" Target="../ink/ink42.xml"/><Relationship Id="rId89" Type="http://schemas.openxmlformats.org/officeDocument/2006/relationships/image" Target="../media/image47.png"/><Relationship Id="rId112" Type="http://schemas.openxmlformats.org/officeDocument/2006/relationships/customXml" Target="../ink/ink56.xml"/><Relationship Id="rId16" Type="http://schemas.openxmlformats.org/officeDocument/2006/relationships/customXml" Target="../ink/ink8.xml"/><Relationship Id="rId107" Type="http://schemas.openxmlformats.org/officeDocument/2006/relationships/image" Target="../media/image56.png"/><Relationship Id="rId11" Type="http://schemas.openxmlformats.org/officeDocument/2006/relationships/image" Target="../media/image8.png"/><Relationship Id="rId32" Type="http://schemas.openxmlformats.org/officeDocument/2006/relationships/customXml" Target="../ink/ink16.xml"/><Relationship Id="rId37" Type="http://schemas.openxmlformats.org/officeDocument/2006/relationships/image" Target="../media/image21.png"/><Relationship Id="rId53" Type="http://schemas.openxmlformats.org/officeDocument/2006/relationships/image" Target="../media/image29.png"/><Relationship Id="rId58" Type="http://schemas.openxmlformats.org/officeDocument/2006/relationships/customXml" Target="../ink/ink29.xml"/><Relationship Id="rId74" Type="http://schemas.openxmlformats.org/officeDocument/2006/relationships/customXml" Target="../ink/ink37.xml"/><Relationship Id="rId79" Type="http://schemas.openxmlformats.org/officeDocument/2006/relationships/image" Target="../media/image42.png"/><Relationship Id="rId102" Type="http://schemas.openxmlformats.org/officeDocument/2006/relationships/customXml" Target="../ink/ink51.xml"/><Relationship Id="rId123" Type="http://schemas.openxmlformats.org/officeDocument/2006/relationships/image" Target="../media/image64.png"/><Relationship Id="rId128" Type="http://schemas.openxmlformats.org/officeDocument/2006/relationships/image" Target="../media/image3.png"/><Relationship Id="rId5" Type="http://schemas.openxmlformats.org/officeDocument/2006/relationships/image" Target="../media/image5.png"/><Relationship Id="rId90" Type="http://schemas.openxmlformats.org/officeDocument/2006/relationships/customXml" Target="../ink/ink45.xml"/><Relationship Id="rId95" Type="http://schemas.openxmlformats.org/officeDocument/2006/relationships/image" Target="../media/image50.png"/><Relationship Id="rId22" Type="http://schemas.openxmlformats.org/officeDocument/2006/relationships/customXml" Target="../ink/ink11.xml"/><Relationship Id="rId27" Type="http://schemas.openxmlformats.org/officeDocument/2006/relationships/image" Target="../media/image16.png"/><Relationship Id="rId43" Type="http://schemas.openxmlformats.org/officeDocument/2006/relationships/image" Target="../media/image24.png"/><Relationship Id="rId48" Type="http://schemas.openxmlformats.org/officeDocument/2006/relationships/customXml" Target="../ink/ink24.xml"/><Relationship Id="rId64" Type="http://schemas.openxmlformats.org/officeDocument/2006/relationships/customXml" Target="../ink/ink32.xml"/><Relationship Id="rId69" Type="http://schemas.openxmlformats.org/officeDocument/2006/relationships/image" Target="../media/image37.png"/><Relationship Id="rId113" Type="http://schemas.openxmlformats.org/officeDocument/2006/relationships/image" Target="../media/image59.png"/><Relationship Id="rId118" Type="http://schemas.openxmlformats.org/officeDocument/2006/relationships/customXml" Target="../ink/ink59.xml"/><Relationship Id="rId80" Type="http://schemas.openxmlformats.org/officeDocument/2006/relationships/customXml" Target="../ink/ink40.xml"/><Relationship Id="rId85" Type="http://schemas.openxmlformats.org/officeDocument/2006/relationships/image" Target="../media/image45.png"/><Relationship Id="rId12" Type="http://schemas.openxmlformats.org/officeDocument/2006/relationships/customXml" Target="../ink/ink6.xml"/><Relationship Id="rId17" Type="http://schemas.openxmlformats.org/officeDocument/2006/relationships/image" Target="../media/image11.png"/><Relationship Id="rId33" Type="http://schemas.openxmlformats.org/officeDocument/2006/relationships/image" Target="../media/image19.png"/><Relationship Id="rId38" Type="http://schemas.openxmlformats.org/officeDocument/2006/relationships/customXml" Target="../ink/ink19.xml"/><Relationship Id="rId59" Type="http://schemas.openxmlformats.org/officeDocument/2006/relationships/image" Target="../media/image32.png"/><Relationship Id="rId103" Type="http://schemas.openxmlformats.org/officeDocument/2006/relationships/image" Target="../media/image54.png"/><Relationship Id="rId108" Type="http://schemas.openxmlformats.org/officeDocument/2006/relationships/customXml" Target="../ink/ink54.xml"/><Relationship Id="rId124" Type="http://schemas.openxmlformats.org/officeDocument/2006/relationships/customXml" Target="../ink/ink62.xml"/><Relationship Id="rId54" Type="http://schemas.openxmlformats.org/officeDocument/2006/relationships/customXml" Target="../ink/ink27.xml"/><Relationship Id="rId70" Type="http://schemas.openxmlformats.org/officeDocument/2006/relationships/customXml" Target="../ink/ink35.xml"/><Relationship Id="rId75" Type="http://schemas.openxmlformats.org/officeDocument/2006/relationships/image" Target="../media/image40.png"/><Relationship Id="rId91" Type="http://schemas.openxmlformats.org/officeDocument/2006/relationships/image" Target="../media/image48.png"/><Relationship Id="rId96" Type="http://schemas.openxmlformats.org/officeDocument/2006/relationships/customXml" Target="../ink/ink4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23" Type="http://schemas.openxmlformats.org/officeDocument/2006/relationships/image" Target="../media/image14.png"/><Relationship Id="rId28" Type="http://schemas.openxmlformats.org/officeDocument/2006/relationships/customXml" Target="../ink/ink14.xml"/><Relationship Id="rId49" Type="http://schemas.openxmlformats.org/officeDocument/2006/relationships/image" Target="../media/image27.png"/><Relationship Id="rId114" Type="http://schemas.openxmlformats.org/officeDocument/2006/relationships/customXml" Target="../ink/ink57.xml"/><Relationship Id="rId119" Type="http://schemas.openxmlformats.org/officeDocument/2006/relationships/image" Target="../media/image62.png"/><Relationship Id="rId44" Type="http://schemas.openxmlformats.org/officeDocument/2006/relationships/customXml" Target="../ink/ink22.xml"/><Relationship Id="rId60" Type="http://schemas.openxmlformats.org/officeDocument/2006/relationships/customXml" Target="../ink/ink30.xml"/><Relationship Id="rId65" Type="http://schemas.openxmlformats.org/officeDocument/2006/relationships/image" Target="../media/image35.png"/><Relationship Id="rId81" Type="http://schemas.openxmlformats.org/officeDocument/2006/relationships/image" Target="../media/image43.png"/><Relationship Id="rId86" Type="http://schemas.openxmlformats.org/officeDocument/2006/relationships/customXml" Target="../ink/ink43.xml"/><Relationship Id="rId13" Type="http://schemas.openxmlformats.org/officeDocument/2006/relationships/image" Target="../media/image9.png"/><Relationship Id="rId18" Type="http://schemas.openxmlformats.org/officeDocument/2006/relationships/customXml" Target="../ink/ink9.xml"/><Relationship Id="rId39" Type="http://schemas.openxmlformats.org/officeDocument/2006/relationships/image" Target="../media/image22.png"/><Relationship Id="rId109" Type="http://schemas.openxmlformats.org/officeDocument/2006/relationships/image" Target="../media/image57.png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30.png"/><Relationship Id="rId76" Type="http://schemas.openxmlformats.org/officeDocument/2006/relationships/customXml" Target="../ink/ink38.xml"/><Relationship Id="rId97" Type="http://schemas.openxmlformats.org/officeDocument/2006/relationships/image" Target="../media/image51.png"/><Relationship Id="rId104" Type="http://schemas.openxmlformats.org/officeDocument/2006/relationships/customXml" Target="../ink/ink52.xml"/><Relationship Id="rId120" Type="http://schemas.openxmlformats.org/officeDocument/2006/relationships/customXml" Target="../ink/ink60.xml"/><Relationship Id="rId125" Type="http://schemas.openxmlformats.org/officeDocument/2006/relationships/image" Target="../media/image65.png"/><Relationship Id="rId7" Type="http://schemas.openxmlformats.org/officeDocument/2006/relationships/image" Target="../media/image6.png"/><Relationship Id="rId71" Type="http://schemas.openxmlformats.org/officeDocument/2006/relationships/image" Target="../media/image38.png"/><Relationship Id="rId92" Type="http://schemas.openxmlformats.org/officeDocument/2006/relationships/customXml" Target="../ink/ink46.xml"/><Relationship Id="rId2" Type="http://schemas.openxmlformats.org/officeDocument/2006/relationships/customXml" Target="../ink/ink1.xml"/><Relationship Id="rId29" Type="http://schemas.openxmlformats.org/officeDocument/2006/relationships/image" Target="../media/image17.png"/><Relationship Id="rId24" Type="http://schemas.openxmlformats.org/officeDocument/2006/relationships/customXml" Target="../ink/ink12.xml"/><Relationship Id="rId40" Type="http://schemas.openxmlformats.org/officeDocument/2006/relationships/customXml" Target="../ink/ink20.xml"/><Relationship Id="rId45" Type="http://schemas.openxmlformats.org/officeDocument/2006/relationships/image" Target="../media/image25.png"/><Relationship Id="rId66" Type="http://schemas.openxmlformats.org/officeDocument/2006/relationships/customXml" Target="../ink/ink33.xml"/><Relationship Id="rId87" Type="http://schemas.openxmlformats.org/officeDocument/2006/relationships/image" Target="../media/image46.png"/><Relationship Id="rId110" Type="http://schemas.openxmlformats.org/officeDocument/2006/relationships/customXml" Target="../ink/ink55.xml"/><Relationship Id="rId115" Type="http://schemas.openxmlformats.org/officeDocument/2006/relationships/image" Target="../media/image60.png"/><Relationship Id="rId61" Type="http://schemas.openxmlformats.org/officeDocument/2006/relationships/image" Target="../media/image33.png"/><Relationship Id="rId82" Type="http://schemas.openxmlformats.org/officeDocument/2006/relationships/customXml" Target="../ink/ink41.xml"/><Relationship Id="rId19" Type="http://schemas.openxmlformats.org/officeDocument/2006/relationships/image" Target="../media/image12.png"/><Relationship Id="rId14" Type="http://schemas.openxmlformats.org/officeDocument/2006/relationships/customXml" Target="../ink/ink7.xml"/><Relationship Id="rId30" Type="http://schemas.openxmlformats.org/officeDocument/2006/relationships/customXml" Target="../ink/ink15.xml"/><Relationship Id="rId35" Type="http://schemas.openxmlformats.org/officeDocument/2006/relationships/image" Target="../media/image20.png"/><Relationship Id="rId56" Type="http://schemas.openxmlformats.org/officeDocument/2006/relationships/customXml" Target="../ink/ink28.xml"/><Relationship Id="rId77" Type="http://schemas.openxmlformats.org/officeDocument/2006/relationships/image" Target="../media/image41.png"/><Relationship Id="rId100" Type="http://schemas.openxmlformats.org/officeDocument/2006/relationships/customXml" Target="../ink/ink50.xml"/><Relationship Id="rId105" Type="http://schemas.openxmlformats.org/officeDocument/2006/relationships/image" Target="../media/image55.png"/><Relationship Id="rId126" Type="http://schemas.openxmlformats.org/officeDocument/2006/relationships/image" Target="../media/image66.png"/><Relationship Id="rId8" Type="http://schemas.openxmlformats.org/officeDocument/2006/relationships/customXml" Target="../ink/ink4.xml"/><Relationship Id="rId51" Type="http://schemas.openxmlformats.org/officeDocument/2006/relationships/image" Target="../media/image28.png"/><Relationship Id="rId72" Type="http://schemas.openxmlformats.org/officeDocument/2006/relationships/customXml" Target="../ink/ink36.xml"/><Relationship Id="rId93" Type="http://schemas.openxmlformats.org/officeDocument/2006/relationships/image" Target="../media/image49.png"/><Relationship Id="rId98" Type="http://schemas.openxmlformats.org/officeDocument/2006/relationships/customXml" Target="../ink/ink49.xml"/><Relationship Id="rId121" Type="http://schemas.openxmlformats.org/officeDocument/2006/relationships/image" Target="../media/image63.png"/><Relationship Id="rId3" Type="http://schemas.openxmlformats.org/officeDocument/2006/relationships/image" Target="../media/image4.png"/><Relationship Id="rId25" Type="http://schemas.openxmlformats.org/officeDocument/2006/relationships/image" Target="../media/image15.png"/><Relationship Id="rId46" Type="http://schemas.openxmlformats.org/officeDocument/2006/relationships/customXml" Target="../ink/ink23.xml"/><Relationship Id="rId67" Type="http://schemas.openxmlformats.org/officeDocument/2006/relationships/image" Target="../media/image36.png"/><Relationship Id="rId116" Type="http://schemas.openxmlformats.org/officeDocument/2006/relationships/customXml" Target="../ink/ink58.xml"/><Relationship Id="rId20" Type="http://schemas.openxmlformats.org/officeDocument/2006/relationships/customXml" Target="../ink/ink10.xml"/><Relationship Id="rId41" Type="http://schemas.openxmlformats.org/officeDocument/2006/relationships/image" Target="../media/image23.png"/><Relationship Id="rId62" Type="http://schemas.openxmlformats.org/officeDocument/2006/relationships/customXml" Target="../ink/ink31.xml"/><Relationship Id="rId83" Type="http://schemas.openxmlformats.org/officeDocument/2006/relationships/image" Target="../media/image44.png"/><Relationship Id="rId88" Type="http://schemas.openxmlformats.org/officeDocument/2006/relationships/customXml" Target="../ink/ink44.xml"/><Relationship Id="rId111" Type="http://schemas.openxmlformats.org/officeDocument/2006/relationships/image" Target="../media/image58.png"/><Relationship Id="rId15" Type="http://schemas.openxmlformats.org/officeDocument/2006/relationships/image" Target="../media/image10.png"/><Relationship Id="rId36" Type="http://schemas.openxmlformats.org/officeDocument/2006/relationships/customXml" Target="../ink/ink18.xml"/><Relationship Id="rId57" Type="http://schemas.openxmlformats.org/officeDocument/2006/relationships/image" Target="../media/image31.png"/><Relationship Id="rId106" Type="http://schemas.openxmlformats.org/officeDocument/2006/relationships/customXml" Target="../ink/ink53.xml"/><Relationship Id="rId127" Type="http://schemas.openxmlformats.org/officeDocument/2006/relationships/image" Target="../media/image67.jpg"/><Relationship Id="rId10" Type="http://schemas.openxmlformats.org/officeDocument/2006/relationships/customXml" Target="../ink/ink5.xml"/><Relationship Id="rId31" Type="http://schemas.openxmlformats.org/officeDocument/2006/relationships/image" Target="../media/image18.png"/><Relationship Id="rId52" Type="http://schemas.openxmlformats.org/officeDocument/2006/relationships/customXml" Target="../ink/ink26.xml"/><Relationship Id="rId73" Type="http://schemas.openxmlformats.org/officeDocument/2006/relationships/image" Target="../media/image39.png"/><Relationship Id="rId78" Type="http://schemas.openxmlformats.org/officeDocument/2006/relationships/customXml" Target="../ink/ink39.xml"/><Relationship Id="rId94" Type="http://schemas.openxmlformats.org/officeDocument/2006/relationships/customXml" Target="../ink/ink47.xml"/><Relationship Id="rId99" Type="http://schemas.openxmlformats.org/officeDocument/2006/relationships/image" Target="../media/image52.png"/><Relationship Id="rId101" Type="http://schemas.openxmlformats.org/officeDocument/2006/relationships/image" Target="../media/image53.png"/><Relationship Id="rId122" Type="http://schemas.openxmlformats.org/officeDocument/2006/relationships/customXml" Target="../ink/ink61.xml"/><Relationship Id="rId4" Type="http://schemas.openxmlformats.org/officeDocument/2006/relationships/customXml" Target="../ink/ink2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FD2B106-31C7-446F-B4D3-C9EE8CEB5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D7678B8-0AAC-460B-8CDB-C43156BB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 defTabSz="4572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D57F95E-6FCF-4B34-A590-5E43555EC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761" y="643468"/>
            <a:ext cx="5292727" cy="4242858"/>
          </a:xfrm>
        </p:spPr>
        <p:txBody>
          <a:bodyPr anchor="b">
            <a:normAutofit/>
          </a:bodyPr>
          <a:lstStyle/>
          <a:p>
            <a:pPr algn="l"/>
            <a:r>
              <a:rPr lang="it-IT" sz="7500" b="1"/>
              <a:t>LEGGI E RIPASSA E COPIA LE PAROLE</a:t>
            </a:r>
            <a:endParaRPr lang="it-IT" sz="7500" b="1" dirty="0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1F0D9B0E-E48B-450C-9134-0435D96D0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02207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20" name="Graphic 5" descr="Matita">
            <a:extLst>
              <a:ext uri="{FF2B5EF4-FFF2-40B4-BE49-F238E27FC236}">
                <a16:creationId xmlns:a16="http://schemas.microsoft.com/office/drawing/2014/main" id="{FEEE016E-F70C-4B3F-9BEC-752BB5278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9994" y="1608058"/>
            <a:ext cx="3240000" cy="3240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41F2817-E023-46F5-818A-9BCF0C568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3163" y="6244554"/>
            <a:ext cx="1585097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4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C6E8D7F-20C1-4D1D-8181-18A5F58C22C4}"/>
              </a:ext>
            </a:extLst>
          </p:cNvPr>
          <p:cNvSpPr txBox="1"/>
          <p:nvPr/>
        </p:nvSpPr>
        <p:spPr>
          <a:xfrm>
            <a:off x="910796" y="538485"/>
            <a:ext cx="427672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sabato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fiaba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bambina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bocca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albero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abete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baffi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AE9CBD7-22B9-4BAE-B99B-FADD709DBC0F}"/>
              </a:ext>
            </a:extLst>
          </p:cNvPr>
          <p:cNvSpPr txBox="1"/>
          <p:nvPr/>
        </p:nvSpPr>
        <p:spPr>
          <a:xfrm>
            <a:off x="6326449" y="538485"/>
            <a:ext cx="427672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sabato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fiaba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bambina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bocca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albero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abete</a:t>
            </a:r>
          </a:p>
          <a:p>
            <a:r>
              <a:rPr lang="it-IT" sz="5000" dirty="0">
                <a:solidFill>
                  <a:schemeClr val="bg2">
                    <a:lumMod val="90000"/>
                  </a:schemeClr>
                </a:solidFill>
              </a:rPr>
              <a:t>baffi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E4680C81-0ADD-4EEF-A71F-6554AABC6FD7}"/>
                  </a:ext>
                </a:extLst>
              </p14:cNvPr>
              <p14:cNvContentPartPr/>
              <p14:nvPr/>
            </p14:nvContentPartPr>
            <p14:xfrm>
              <a:off x="4355193" y="3251548"/>
              <a:ext cx="234720" cy="2995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E4680C81-0ADD-4EEF-A71F-6554AABC6FD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6193" y="3242908"/>
                <a:ext cx="25236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BBD7C0F7-3C33-4AE8-9F3A-CAA295859E27}"/>
                  </a:ext>
                </a:extLst>
              </p14:cNvPr>
              <p14:cNvContentPartPr/>
              <p14:nvPr/>
            </p14:nvContentPartPr>
            <p14:xfrm>
              <a:off x="3921393" y="2750788"/>
              <a:ext cx="704520" cy="88884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BBD7C0F7-3C33-4AE8-9F3A-CAA295859E2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12753" y="2742148"/>
                <a:ext cx="722160" cy="90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22013460-9019-495D-81F2-90A7DE3C363E}"/>
                  </a:ext>
                </a:extLst>
              </p14:cNvPr>
              <p14:cNvContentPartPr/>
              <p14:nvPr/>
            </p14:nvContentPartPr>
            <p14:xfrm>
              <a:off x="3977553" y="5114908"/>
              <a:ext cx="905040" cy="24084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22013460-9019-495D-81F2-90A7DE3C36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68553" y="5106268"/>
                <a:ext cx="92268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23A37A44-3097-474A-9D9F-03684DE569BF}"/>
                  </a:ext>
                </a:extLst>
              </p14:cNvPr>
              <p14:cNvContentPartPr/>
              <p14:nvPr/>
            </p14:nvContentPartPr>
            <p14:xfrm>
              <a:off x="4952433" y="4624228"/>
              <a:ext cx="231840" cy="31176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23A37A44-3097-474A-9D9F-03684DE569B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43793" y="4615588"/>
                <a:ext cx="24948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0FC3AB47-A86E-446A-8F2C-ED3D9C59F5F4}"/>
                  </a:ext>
                </a:extLst>
              </p14:cNvPr>
              <p14:cNvContentPartPr/>
              <p14:nvPr/>
            </p14:nvContentPartPr>
            <p14:xfrm>
              <a:off x="4547073" y="4385188"/>
              <a:ext cx="246240" cy="532800"/>
            </p14:xfrm>
          </p:contentPart>
        </mc:Choice>
        <mc:Fallback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0FC3AB47-A86E-446A-8F2C-ED3D9C59F5F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38073" y="4376188"/>
                <a:ext cx="263880" cy="550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uppo 56">
            <a:extLst>
              <a:ext uri="{FF2B5EF4-FFF2-40B4-BE49-F238E27FC236}">
                <a16:creationId xmlns:a16="http://schemas.microsoft.com/office/drawing/2014/main" id="{28FC1377-CC5C-4C8C-8C1F-B1DB6BBC56BE}"/>
              </a:ext>
            </a:extLst>
          </p:cNvPr>
          <p:cNvGrpSpPr/>
          <p:nvPr/>
        </p:nvGrpSpPr>
        <p:grpSpPr>
          <a:xfrm>
            <a:off x="4581993" y="3852748"/>
            <a:ext cx="620640" cy="747000"/>
            <a:chOff x="4581993" y="3852748"/>
            <a:chExt cx="620640" cy="74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69A8C3FC-2003-4AF7-8C6E-66AE8366E8B7}"/>
                    </a:ext>
                  </a:extLst>
                </p14:cNvPr>
                <p14:cNvContentPartPr/>
                <p14:nvPr/>
              </p14:nvContentPartPr>
              <p14:xfrm>
                <a:off x="4963593" y="4212388"/>
                <a:ext cx="239040" cy="3873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69A8C3FC-2003-4AF7-8C6E-66AE8366E8B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54953" y="4203748"/>
                  <a:ext cx="25668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852498D-F8BD-43B3-AA06-D8DA7BA364C2}"/>
                    </a:ext>
                  </a:extLst>
                </p14:cNvPr>
                <p14:cNvContentPartPr/>
                <p14:nvPr/>
              </p14:nvContentPartPr>
              <p14:xfrm>
                <a:off x="4581993" y="4169548"/>
                <a:ext cx="203760" cy="2224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852498D-F8BD-43B3-AA06-D8DA7BA364C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73353" y="4160908"/>
                  <a:ext cx="2214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FCA76D12-EFC1-4EC5-AFD8-3E34DFABD1A1}"/>
                    </a:ext>
                  </a:extLst>
                </p14:cNvPr>
                <p14:cNvContentPartPr/>
                <p14:nvPr/>
              </p14:nvContentPartPr>
              <p14:xfrm>
                <a:off x="4909593" y="3974068"/>
                <a:ext cx="245520" cy="2271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FCA76D12-EFC1-4EC5-AFD8-3E34DFABD1A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900953" y="3965428"/>
                  <a:ext cx="26316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DC022E38-C57D-4B65-8F59-E9AA234093D4}"/>
                    </a:ext>
                  </a:extLst>
                </p14:cNvPr>
                <p14:cNvContentPartPr/>
                <p14:nvPr/>
              </p14:nvContentPartPr>
              <p14:xfrm>
                <a:off x="4587033" y="3852748"/>
                <a:ext cx="347040" cy="3009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DC022E38-C57D-4B65-8F59-E9AA234093D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78033" y="3844108"/>
                  <a:ext cx="364680" cy="31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1" name="Input penna 130">
                <a:extLst>
                  <a:ext uri="{FF2B5EF4-FFF2-40B4-BE49-F238E27FC236}">
                    <a16:creationId xmlns:a16="http://schemas.microsoft.com/office/drawing/2014/main" id="{F2982145-9982-48F9-A838-82FAA960C353}"/>
                  </a:ext>
                </a:extLst>
              </p14:cNvPr>
              <p14:cNvContentPartPr/>
              <p14:nvPr/>
            </p14:nvContentPartPr>
            <p14:xfrm>
              <a:off x="3680913" y="920908"/>
              <a:ext cx="260640" cy="251280"/>
            </p14:xfrm>
          </p:contentPart>
        </mc:Choice>
        <mc:Fallback>
          <p:pic>
            <p:nvPicPr>
              <p:cNvPr id="131" name="Input penna 130">
                <a:extLst>
                  <a:ext uri="{FF2B5EF4-FFF2-40B4-BE49-F238E27FC236}">
                    <a16:creationId xmlns:a16="http://schemas.microsoft.com/office/drawing/2014/main" id="{F2982145-9982-48F9-A838-82FAA960C35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671913" y="912268"/>
                <a:ext cx="278280" cy="268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4A9FE900-0B29-4E33-91E0-8EC7A31A0ADC}"/>
              </a:ext>
            </a:extLst>
          </p:cNvPr>
          <p:cNvGrpSpPr/>
          <p:nvPr/>
        </p:nvGrpSpPr>
        <p:grpSpPr>
          <a:xfrm>
            <a:off x="4946419" y="2026002"/>
            <a:ext cx="362520" cy="606600"/>
            <a:chOff x="4946419" y="2026002"/>
            <a:chExt cx="362520" cy="60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8D042515-1802-4BE7-B03B-A47269DC414E}"/>
                    </a:ext>
                  </a:extLst>
                </p14:cNvPr>
                <p14:cNvContentPartPr/>
                <p14:nvPr/>
              </p14:nvContentPartPr>
              <p14:xfrm>
                <a:off x="4977739" y="2263242"/>
                <a:ext cx="254520" cy="2451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8D042515-1802-4BE7-B03B-A47269DC414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68739" y="2254242"/>
                  <a:ext cx="27216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DB943B97-ECE7-4B44-96C5-F08890304176}"/>
                    </a:ext>
                  </a:extLst>
                </p14:cNvPr>
                <p14:cNvContentPartPr/>
                <p14:nvPr/>
              </p14:nvContentPartPr>
              <p14:xfrm>
                <a:off x="5154139" y="2272242"/>
                <a:ext cx="10440" cy="187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DB943B97-ECE7-4B44-96C5-F0889030417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145499" y="2263242"/>
                  <a:ext cx="280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05B71956-4033-4ADF-8452-D2918DDCBE39}"/>
                    </a:ext>
                  </a:extLst>
                </p14:cNvPr>
                <p14:cNvContentPartPr/>
                <p14:nvPr/>
              </p14:nvContentPartPr>
              <p14:xfrm>
                <a:off x="5042539" y="2044002"/>
                <a:ext cx="171000" cy="21708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05B71956-4033-4ADF-8452-D2918DDCBE3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33539" y="2035002"/>
                  <a:ext cx="1886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CD897373-4B68-4DCF-9B12-E1F5795BE207}"/>
                    </a:ext>
                  </a:extLst>
                </p14:cNvPr>
                <p14:cNvContentPartPr/>
                <p14:nvPr/>
              </p14:nvContentPartPr>
              <p14:xfrm>
                <a:off x="5130739" y="2253882"/>
                <a:ext cx="178200" cy="205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CD897373-4B68-4DCF-9B12-E1F5795BE20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122099" y="2244882"/>
                  <a:ext cx="1958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33B3B35E-7A38-47FB-BA95-BD49CAF06926}"/>
                    </a:ext>
                  </a:extLst>
                </p14:cNvPr>
                <p14:cNvContentPartPr/>
                <p14:nvPr/>
              </p14:nvContentPartPr>
              <p14:xfrm>
                <a:off x="4946419" y="2238042"/>
                <a:ext cx="146160" cy="288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33B3B35E-7A38-47FB-BA95-BD49CAF0692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937419" y="2229402"/>
                  <a:ext cx="1638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D9E1119A-97D2-40F8-AB56-626A52172CEA}"/>
                    </a:ext>
                  </a:extLst>
                </p14:cNvPr>
                <p14:cNvContentPartPr/>
                <p14:nvPr/>
              </p14:nvContentPartPr>
              <p14:xfrm>
                <a:off x="5136859" y="2493642"/>
                <a:ext cx="77040" cy="1389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D9E1119A-97D2-40F8-AB56-626A52172CE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27859" y="2485002"/>
                  <a:ext cx="946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5B943A6-8EBA-456B-A1F0-80593E81FE35}"/>
                    </a:ext>
                  </a:extLst>
                </p14:cNvPr>
                <p14:cNvContentPartPr/>
                <p14:nvPr/>
              </p14:nvContentPartPr>
              <p14:xfrm>
                <a:off x="4994299" y="2500122"/>
                <a:ext cx="76320" cy="1213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5B943A6-8EBA-456B-A1F0-80593E81FE3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85299" y="2491122"/>
                  <a:ext cx="939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A227C738-02DA-421A-9F25-C7A6EDAB80EC}"/>
                    </a:ext>
                  </a:extLst>
                </p14:cNvPr>
                <p14:cNvContentPartPr/>
                <p14:nvPr/>
              </p14:nvContentPartPr>
              <p14:xfrm>
                <a:off x="5130739" y="2032122"/>
                <a:ext cx="360" cy="3816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A227C738-02DA-421A-9F25-C7A6EDAB80E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122099" y="2023122"/>
                  <a:ext cx="180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029CE969-AE60-4346-9766-9DCD27812062}"/>
                    </a:ext>
                  </a:extLst>
                </p14:cNvPr>
                <p14:cNvContentPartPr/>
                <p14:nvPr/>
              </p14:nvContentPartPr>
              <p14:xfrm>
                <a:off x="5121739" y="2041122"/>
                <a:ext cx="5400" cy="604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029CE969-AE60-4346-9766-9DCD2781206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112739" y="2032482"/>
                  <a:ext cx="230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5EDAF3BD-7B51-46ED-9AEF-37EE3A66A8A9}"/>
                    </a:ext>
                  </a:extLst>
                </p14:cNvPr>
                <p14:cNvContentPartPr/>
                <p14:nvPr/>
              </p14:nvContentPartPr>
              <p14:xfrm>
                <a:off x="5136859" y="2035002"/>
                <a:ext cx="8280" cy="504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5EDAF3BD-7B51-46ED-9AEF-37EE3A66A8A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127859" y="2026362"/>
                  <a:ext cx="259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2A26B75E-A7E7-4D19-9522-228162004D63}"/>
                    </a:ext>
                  </a:extLst>
                </p14:cNvPr>
                <p14:cNvContentPartPr/>
                <p14:nvPr/>
              </p14:nvContentPartPr>
              <p14:xfrm>
                <a:off x="5142979" y="2026002"/>
                <a:ext cx="18720" cy="453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2A26B75E-A7E7-4D19-9522-228162004D6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133979" y="2017362"/>
                  <a:ext cx="363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633AC501-0FDC-43B4-AECA-51E6A1045332}"/>
                    </a:ext>
                  </a:extLst>
                </p14:cNvPr>
                <p14:cNvContentPartPr/>
                <p14:nvPr/>
              </p14:nvContentPartPr>
              <p14:xfrm>
                <a:off x="5158099" y="2053362"/>
                <a:ext cx="28080" cy="374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633AC501-0FDC-43B4-AECA-51E6A104533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49099" y="2044362"/>
                  <a:ext cx="457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9091C6A1-A468-4430-86AD-A36E9B0F639F}"/>
                    </a:ext>
                  </a:extLst>
                </p14:cNvPr>
                <p14:cNvContentPartPr/>
                <p14:nvPr/>
              </p14:nvContentPartPr>
              <p14:xfrm>
                <a:off x="5079979" y="2047242"/>
                <a:ext cx="23760" cy="392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9091C6A1-A468-4430-86AD-A36E9B0F639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071339" y="2038602"/>
                  <a:ext cx="414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3445276-612F-4395-853D-BCAA953EAA4C}"/>
                    </a:ext>
                  </a:extLst>
                </p14:cNvPr>
                <p14:cNvContentPartPr/>
                <p14:nvPr/>
              </p14:nvContentPartPr>
              <p14:xfrm>
                <a:off x="5063419" y="2038242"/>
                <a:ext cx="19080" cy="342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3445276-612F-4395-853D-BCAA953EAA4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054419" y="2029242"/>
                  <a:ext cx="367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A7616237-20C3-4256-B935-F50A1CA0F03B}"/>
                    </a:ext>
                  </a:extLst>
                </p14:cNvPr>
                <p14:cNvContentPartPr/>
                <p14:nvPr/>
              </p14:nvContentPartPr>
              <p14:xfrm>
                <a:off x="5091859" y="2068482"/>
                <a:ext cx="8640" cy="205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A7616237-20C3-4256-B935-F50A1CA0F03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83219" y="2059842"/>
                  <a:ext cx="26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DD88FBB-F11B-4F04-A7DF-765BA118CBEE}"/>
                    </a:ext>
                  </a:extLst>
                </p14:cNvPr>
                <p14:cNvContentPartPr/>
                <p14:nvPr/>
              </p14:nvContentPartPr>
              <p14:xfrm>
                <a:off x="5099059" y="2080722"/>
                <a:ext cx="19800" cy="183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DD88FBB-F11B-4F04-A7DF-765BA118CBE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090059" y="2072082"/>
                  <a:ext cx="37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5EB4F29-36B5-47F7-B504-B1760BC2765F}"/>
                    </a:ext>
                  </a:extLst>
                </p14:cNvPr>
                <p14:cNvContentPartPr/>
                <p14:nvPr/>
              </p14:nvContentPartPr>
              <p14:xfrm>
                <a:off x="5185459" y="2059482"/>
                <a:ext cx="96840" cy="1220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5EB4F29-36B5-47F7-B504-B1760BC2765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176459" y="2050482"/>
                  <a:ext cx="1144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EAFDBF6A-378D-478D-BF72-C4E7BA49504D}"/>
                    </a:ext>
                  </a:extLst>
                </p14:cNvPr>
                <p14:cNvContentPartPr/>
                <p14:nvPr/>
              </p14:nvContentPartPr>
              <p14:xfrm>
                <a:off x="4968739" y="2059482"/>
                <a:ext cx="89640" cy="1288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EAFDBF6A-378D-478D-BF72-C4E7BA49504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959739" y="2050482"/>
                  <a:ext cx="1072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7D175DB1-CD0F-40B9-BA66-0130C03B3024}"/>
                    </a:ext>
                  </a:extLst>
                </p14:cNvPr>
                <p14:cNvContentPartPr/>
                <p14:nvPr/>
              </p14:nvContentPartPr>
              <p14:xfrm>
                <a:off x="5149099" y="2120322"/>
                <a:ext cx="7200" cy="50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7D175DB1-CD0F-40B9-BA66-0130C03B302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140099" y="2111322"/>
                  <a:ext cx="248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06F03002-33F6-4EE5-B9F5-4F2D6244C701}"/>
                    </a:ext>
                  </a:extLst>
                </p14:cNvPr>
                <p14:cNvContentPartPr/>
                <p14:nvPr/>
              </p14:nvContentPartPr>
              <p14:xfrm>
                <a:off x="5099059" y="2127162"/>
                <a:ext cx="4680" cy="86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06F03002-33F6-4EE5-B9F5-4F2D6244C70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090059" y="2118522"/>
                  <a:ext cx="223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F3BB232-D7A7-4929-B2BF-F30970162452}"/>
                    </a:ext>
                  </a:extLst>
                </p14:cNvPr>
                <p14:cNvContentPartPr/>
                <p14:nvPr/>
              </p14:nvContentPartPr>
              <p14:xfrm>
                <a:off x="5097259" y="2159562"/>
                <a:ext cx="70920" cy="374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F3BB232-D7A7-4929-B2BF-F3097016245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088619" y="2150562"/>
                  <a:ext cx="88560" cy="5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1BF7E15A-5547-45A3-815C-412756710857}"/>
                  </a:ext>
                </a:extLst>
              </p14:cNvPr>
              <p14:cNvContentPartPr/>
              <p14:nvPr/>
            </p14:nvContentPartPr>
            <p14:xfrm>
              <a:off x="4784059" y="1166289"/>
              <a:ext cx="171360" cy="228600"/>
            </p14:xfrm>
          </p:contentPart>
        </mc:Choice>
        <mc:Fallback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1BF7E15A-5547-45A3-815C-412756710857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775059" y="1157649"/>
                <a:ext cx="189000" cy="24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2F363A73-905C-466B-AB1F-1D2814A79E30}"/>
              </a:ext>
            </a:extLst>
          </p:cNvPr>
          <p:cNvGrpSpPr/>
          <p:nvPr/>
        </p:nvGrpSpPr>
        <p:grpSpPr>
          <a:xfrm>
            <a:off x="3876139" y="969009"/>
            <a:ext cx="911520" cy="373819"/>
            <a:chOff x="3876139" y="969009"/>
            <a:chExt cx="911520" cy="37381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F4E532FC-5901-412C-A7D1-E229076A5026}"/>
                    </a:ext>
                  </a:extLst>
                </p14:cNvPr>
                <p14:cNvContentPartPr/>
                <p14:nvPr/>
              </p14:nvContentPartPr>
              <p14:xfrm>
                <a:off x="4175193" y="985348"/>
                <a:ext cx="175320" cy="3049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F4E532FC-5901-412C-A7D1-E229076A502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166193" y="976348"/>
                  <a:ext cx="19296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75453FF3-69B3-45CB-A0FE-403387DB7309}"/>
                    </a:ext>
                  </a:extLst>
                </p14:cNvPr>
                <p14:cNvContentPartPr/>
                <p14:nvPr/>
              </p14:nvContentPartPr>
              <p14:xfrm>
                <a:off x="4331793" y="1089388"/>
                <a:ext cx="220680" cy="2534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75453FF3-69B3-45CB-A0FE-403387DB730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323153" y="1080748"/>
                  <a:ext cx="23832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2F1BBDA3-D184-45DF-88EC-27732A8D779D}"/>
                    </a:ext>
                  </a:extLst>
                </p14:cNvPr>
                <p14:cNvContentPartPr/>
                <p14:nvPr/>
              </p14:nvContentPartPr>
              <p14:xfrm>
                <a:off x="4438353" y="1207108"/>
                <a:ext cx="100080" cy="522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2F1BBDA3-D184-45DF-88EC-27732A8D779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429713" y="1198468"/>
                  <a:ext cx="1177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1FC2AFCA-512E-4BDD-B08A-C1BDFBE92DFB}"/>
                    </a:ext>
                  </a:extLst>
                </p14:cNvPr>
                <p14:cNvContentPartPr/>
                <p14:nvPr/>
              </p14:nvContentPartPr>
              <p14:xfrm>
                <a:off x="4620153" y="1135828"/>
                <a:ext cx="84960" cy="2041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1FC2AFCA-512E-4BDD-B08A-C1BDFBE92DF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611153" y="1126828"/>
                  <a:ext cx="1026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41E2E52D-38FD-4511-B09A-63AFB6C047A1}"/>
                    </a:ext>
                  </a:extLst>
                </p14:cNvPr>
                <p14:cNvContentPartPr/>
                <p14:nvPr/>
              </p14:nvContentPartPr>
              <p14:xfrm>
                <a:off x="3876139" y="971169"/>
                <a:ext cx="234720" cy="2696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41E2E52D-38FD-4511-B09A-63AFB6C047A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67139" y="962529"/>
                  <a:ext cx="25236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7FCD2D1-3579-4D1D-AB4B-2707ADF2215E}"/>
                    </a:ext>
                  </a:extLst>
                </p14:cNvPr>
                <p14:cNvContentPartPr/>
                <p14:nvPr/>
              </p14:nvContentPartPr>
              <p14:xfrm>
                <a:off x="3965779" y="1091409"/>
                <a:ext cx="101880" cy="388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7FCD2D1-3579-4D1D-AB4B-2707ADF2215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956779" y="1082409"/>
                  <a:ext cx="1195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496F4F24-04CB-4D5E-9AE7-88206AD0250C}"/>
                    </a:ext>
                  </a:extLst>
                </p14:cNvPr>
                <p14:cNvContentPartPr/>
                <p14:nvPr/>
              </p14:nvContentPartPr>
              <p14:xfrm>
                <a:off x="4169899" y="969009"/>
                <a:ext cx="13320" cy="2415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496F4F24-04CB-4D5E-9AE7-88206AD0250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161259" y="960009"/>
                  <a:ext cx="309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294AB88-778A-494E-A7ED-A9992B8F6611}"/>
                    </a:ext>
                  </a:extLst>
                </p14:cNvPr>
                <p14:cNvContentPartPr/>
                <p14:nvPr/>
              </p14:nvContentPartPr>
              <p14:xfrm>
                <a:off x="4539979" y="1060089"/>
                <a:ext cx="247680" cy="730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294AB88-778A-494E-A7ED-A9992B8F661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531339" y="1051449"/>
                  <a:ext cx="26532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5F3EF108-546C-4F82-B6C1-56211CDEAD37}"/>
              </a:ext>
            </a:extLst>
          </p:cNvPr>
          <p:cNvGrpSpPr/>
          <p:nvPr/>
        </p:nvGrpSpPr>
        <p:grpSpPr>
          <a:xfrm>
            <a:off x="4070073" y="1622908"/>
            <a:ext cx="628200" cy="442800"/>
            <a:chOff x="4070073" y="1622908"/>
            <a:chExt cx="628200" cy="44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D89D29F-0C6F-4409-A777-12D9318FC949}"/>
                    </a:ext>
                  </a:extLst>
                </p14:cNvPr>
                <p14:cNvContentPartPr/>
                <p14:nvPr/>
              </p14:nvContentPartPr>
              <p14:xfrm>
                <a:off x="4070073" y="1622908"/>
                <a:ext cx="628200" cy="4428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D89D29F-0C6F-4409-A777-12D9318FC94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061073" y="1613908"/>
                  <a:ext cx="64584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7D9AB07-056F-44E4-B569-847F328ACC53}"/>
                    </a:ext>
                  </a:extLst>
                </p14:cNvPr>
                <p14:cNvContentPartPr/>
                <p14:nvPr/>
              </p14:nvContentPartPr>
              <p14:xfrm>
                <a:off x="4126593" y="1979308"/>
                <a:ext cx="126000" cy="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7D9AB07-056F-44E4-B569-847F328ACC5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117593" y="1970308"/>
                  <a:ext cx="1436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9DDB179-6AAF-4DEA-BDEB-5902D46A1C3C}"/>
                    </a:ext>
                  </a:extLst>
                </p14:cNvPr>
                <p14:cNvContentPartPr/>
                <p14:nvPr/>
              </p14:nvContentPartPr>
              <p14:xfrm>
                <a:off x="4412073" y="1915948"/>
                <a:ext cx="97200" cy="374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9DDB179-6AAF-4DEA-BDEB-5902D46A1C3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403073" y="1906948"/>
                  <a:ext cx="1148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15BAD99-5224-4D10-9235-995E9563FC46}"/>
                    </a:ext>
                  </a:extLst>
                </p14:cNvPr>
                <p14:cNvContentPartPr/>
                <p14:nvPr/>
              </p14:nvContentPartPr>
              <p14:xfrm>
                <a:off x="4429713" y="2005228"/>
                <a:ext cx="145080" cy="187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15BAD99-5224-4D10-9235-995E9563FC4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420713" y="1996588"/>
                  <a:ext cx="162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8CA4F60-64D3-486B-AB9F-BF100ABA790F}"/>
                    </a:ext>
                  </a:extLst>
                </p14:cNvPr>
                <p14:cNvContentPartPr/>
                <p14:nvPr/>
              </p14:nvContentPartPr>
              <p14:xfrm>
                <a:off x="4160433" y="1979308"/>
                <a:ext cx="97560" cy="3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8CA4F60-64D3-486B-AB9F-BF100ABA790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151793" y="1970308"/>
                  <a:ext cx="1152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DA7A24F-D6A9-4198-8A48-8401A2F614A9}"/>
                    </a:ext>
                  </a:extLst>
                </p14:cNvPr>
                <p14:cNvContentPartPr/>
                <p14:nvPr/>
              </p14:nvContentPartPr>
              <p14:xfrm>
                <a:off x="4385073" y="1703188"/>
                <a:ext cx="178920" cy="370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DA7A24F-D6A9-4198-8A48-8401A2F614A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376433" y="1694188"/>
                  <a:ext cx="1965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51215C9-D5A8-4B2E-A437-47AF1E753543}"/>
                    </a:ext>
                  </a:extLst>
                </p14:cNvPr>
                <p14:cNvContentPartPr/>
                <p14:nvPr/>
              </p14:nvContentPartPr>
              <p14:xfrm>
                <a:off x="4438353" y="1764748"/>
                <a:ext cx="140040" cy="460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51215C9-D5A8-4B2E-A437-47AF1E75354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429713" y="1756108"/>
                  <a:ext cx="1576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1C8B1F7-B11B-40EA-97B2-02475E864A88}"/>
                    </a:ext>
                  </a:extLst>
                </p14:cNvPr>
                <p14:cNvContentPartPr/>
                <p14:nvPr/>
              </p14:nvContentPartPr>
              <p14:xfrm>
                <a:off x="4210833" y="1793188"/>
                <a:ext cx="68040" cy="230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1C8B1F7-B11B-40EA-97B2-02475E864A8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202193" y="1784188"/>
                  <a:ext cx="856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5A0E7C5A-5DBD-4509-8D1B-4402DD6BC81E}"/>
                    </a:ext>
                  </a:extLst>
                </p14:cNvPr>
                <p14:cNvContentPartPr/>
                <p14:nvPr/>
              </p14:nvContentPartPr>
              <p14:xfrm>
                <a:off x="4218033" y="1863748"/>
                <a:ext cx="43560" cy="57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5A0E7C5A-5DBD-4509-8D1B-4402DD6BC81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209033" y="1855108"/>
                  <a:ext cx="612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CFAA34C-4B3D-4178-B126-BA0B516BC5C5}"/>
                    </a:ext>
                  </a:extLst>
                </p14:cNvPr>
                <p14:cNvContentPartPr/>
                <p14:nvPr/>
              </p14:nvContentPartPr>
              <p14:xfrm>
                <a:off x="4471579" y="1971721"/>
                <a:ext cx="172440" cy="288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CFAA34C-4B3D-4178-B126-BA0B516BC5C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462579" y="1963081"/>
                  <a:ext cx="1900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B9C935CC-07E3-47B0-89E4-1CA64DE224C9}"/>
                    </a:ext>
                  </a:extLst>
                </p14:cNvPr>
                <p14:cNvContentPartPr/>
                <p14:nvPr/>
              </p14:nvContentPartPr>
              <p14:xfrm>
                <a:off x="4520179" y="1986481"/>
                <a:ext cx="52200" cy="208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B9C935CC-07E3-47B0-89E4-1CA64DE224C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511179" y="1977481"/>
                  <a:ext cx="698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C54F3975-5E84-412E-A804-1A343D0CDD4B}"/>
                    </a:ext>
                  </a:extLst>
                </p14:cNvPr>
                <p14:cNvContentPartPr/>
                <p14:nvPr/>
              </p14:nvContentPartPr>
              <p14:xfrm>
                <a:off x="4117339" y="1989361"/>
                <a:ext cx="163440" cy="194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C54F3975-5E84-412E-A804-1A343D0CDD4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108339" y="1980721"/>
                  <a:ext cx="181080" cy="3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219" name="Input penna 218">
                <a:extLst>
                  <a:ext uri="{FF2B5EF4-FFF2-40B4-BE49-F238E27FC236}">
                    <a16:creationId xmlns:a16="http://schemas.microsoft.com/office/drawing/2014/main" id="{B8B74379-6725-4EB8-913B-D0987DBC8440}"/>
                  </a:ext>
                </a:extLst>
              </p14:cNvPr>
              <p14:cNvContentPartPr/>
              <p14:nvPr/>
            </p14:nvContentPartPr>
            <p14:xfrm>
              <a:off x="3742156" y="4346030"/>
              <a:ext cx="289080" cy="51120"/>
            </p14:xfrm>
          </p:contentPart>
        </mc:Choice>
        <mc:Fallback>
          <p:pic>
            <p:nvPicPr>
              <p:cNvPr id="219" name="Input penna 218">
                <a:extLst>
                  <a:ext uri="{FF2B5EF4-FFF2-40B4-BE49-F238E27FC236}">
                    <a16:creationId xmlns:a16="http://schemas.microsoft.com/office/drawing/2014/main" id="{B8B74379-6725-4EB8-913B-D0987DBC8440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733516" y="4337390"/>
                <a:ext cx="30672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220" name="Input penna 219">
                <a:extLst>
                  <a:ext uri="{FF2B5EF4-FFF2-40B4-BE49-F238E27FC236}">
                    <a16:creationId xmlns:a16="http://schemas.microsoft.com/office/drawing/2014/main" id="{1D6F8A43-FDEF-44FE-A932-A268EA28CAFD}"/>
                  </a:ext>
                </a:extLst>
              </p14:cNvPr>
              <p14:cNvContentPartPr/>
              <p14:nvPr/>
            </p14:nvContentPartPr>
            <p14:xfrm>
              <a:off x="3723796" y="4370510"/>
              <a:ext cx="408960" cy="156600"/>
            </p14:xfrm>
          </p:contentPart>
        </mc:Choice>
        <mc:Fallback>
          <p:pic>
            <p:nvPicPr>
              <p:cNvPr id="220" name="Input penna 219">
                <a:extLst>
                  <a:ext uri="{FF2B5EF4-FFF2-40B4-BE49-F238E27FC236}">
                    <a16:creationId xmlns:a16="http://schemas.microsoft.com/office/drawing/2014/main" id="{1D6F8A43-FDEF-44FE-A932-A268EA28CAFD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715156" y="4361870"/>
                <a:ext cx="42660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221" name="Input penna 220">
                <a:extLst>
                  <a:ext uri="{FF2B5EF4-FFF2-40B4-BE49-F238E27FC236}">
                    <a16:creationId xmlns:a16="http://schemas.microsoft.com/office/drawing/2014/main" id="{AE422F99-2ED0-4806-95C1-3842D1C156EB}"/>
                  </a:ext>
                </a:extLst>
              </p14:cNvPr>
              <p14:cNvContentPartPr/>
              <p14:nvPr/>
            </p14:nvContentPartPr>
            <p14:xfrm>
              <a:off x="3706876" y="4371590"/>
              <a:ext cx="385200" cy="89640"/>
            </p14:xfrm>
          </p:contentPart>
        </mc:Choice>
        <mc:Fallback>
          <p:pic>
            <p:nvPicPr>
              <p:cNvPr id="221" name="Input penna 220">
                <a:extLst>
                  <a:ext uri="{FF2B5EF4-FFF2-40B4-BE49-F238E27FC236}">
                    <a16:creationId xmlns:a16="http://schemas.microsoft.com/office/drawing/2014/main" id="{AE422F99-2ED0-4806-95C1-3842D1C156EB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3697876" y="4362590"/>
                <a:ext cx="4028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222" name="Input penna 221">
                <a:extLst>
                  <a:ext uri="{FF2B5EF4-FFF2-40B4-BE49-F238E27FC236}">
                    <a16:creationId xmlns:a16="http://schemas.microsoft.com/office/drawing/2014/main" id="{08F65B9D-DB40-44F2-B2B2-507BB1B50127}"/>
                  </a:ext>
                </a:extLst>
              </p14:cNvPr>
              <p14:cNvContentPartPr/>
              <p14:nvPr/>
            </p14:nvContentPartPr>
            <p14:xfrm>
              <a:off x="4383316" y="5118230"/>
              <a:ext cx="448200" cy="108000"/>
            </p14:xfrm>
          </p:contentPart>
        </mc:Choice>
        <mc:Fallback>
          <p:pic>
            <p:nvPicPr>
              <p:cNvPr id="222" name="Input penna 221">
                <a:extLst>
                  <a:ext uri="{FF2B5EF4-FFF2-40B4-BE49-F238E27FC236}">
                    <a16:creationId xmlns:a16="http://schemas.microsoft.com/office/drawing/2014/main" id="{08F65B9D-DB40-44F2-B2B2-507BB1B50127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374676" y="5109230"/>
                <a:ext cx="465840" cy="12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1" name="Gruppo 230">
            <a:extLst>
              <a:ext uri="{FF2B5EF4-FFF2-40B4-BE49-F238E27FC236}">
                <a16:creationId xmlns:a16="http://schemas.microsoft.com/office/drawing/2014/main" id="{991B1285-9D84-4F1C-B77E-ACAEE2F5F665}"/>
              </a:ext>
            </a:extLst>
          </p:cNvPr>
          <p:cNvGrpSpPr/>
          <p:nvPr/>
        </p:nvGrpSpPr>
        <p:grpSpPr>
          <a:xfrm>
            <a:off x="4041676" y="5166830"/>
            <a:ext cx="748080" cy="138960"/>
            <a:chOff x="4041676" y="5166830"/>
            <a:chExt cx="748080" cy="13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B2A43BFC-2C26-4D83-AFD4-D4DEB7428DA7}"/>
                    </a:ext>
                  </a:extLst>
                </p14:cNvPr>
                <p14:cNvContentPartPr/>
                <p14:nvPr/>
              </p14:nvContentPartPr>
              <p14:xfrm>
                <a:off x="4426156" y="5190230"/>
                <a:ext cx="363600" cy="6048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B2A43BFC-2C26-4D83-AFD4-D4DEB7428DA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417156" y="5181590"/>
                  <a:ext cx="3812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6B50B543-B84E-4CF4-BF4B-7FB97FBA3126}"/>
                    </a:ext>
                  </a:extLst>
                </p14:cNvPr>
                <p14:cNvContentPartPr/>
                <p14:nvPr/>
              </p14:nvContentPartPr>
              <p14:xfrm>
                <a:off x="4413916" y="5228750"/>
                <a:ext cx="359280" cy="5436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6B50B543-B84E-4CF4-BF4B-7FB97FBA312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404916" y="5220110"/>
                  <a:ext cx="3769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F00CFD39-5ABD-4EB9-B1FA-0A7ECDE19179}"/>
                    </a:ext>
                  </a:extLst>
                </p14:cNvPr>
                <p14:cNvContentPartPr/>
                <p14:nvPr/>
              </p14:nvContentPartPr>
              <p14:xfrm>
                <a:off x="4404916" y="5246030"/>
                <a:ext cx="242280" cy="5868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F00CFD39-5ABD-4EB9-B1FA-0A7ECDE1917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395916" y="5237390"/>
                  <a:ext cx="2599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154F146A-99B8-4577-8C9F-2EFCC600BEE9}"/>
                    </a:ext>
                  </a:extLst>
                </p14:cNvPr>
                <p14:cNvContentPartPr/>
                <p14:nvPr/>
              </p14:nvContentPartPr>
              <p14:xfrm>
                <a:off x="4048876" y="5166830"/>
                <a:ext cx="283320" cy="5940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154F146A-99B8-4577-8C9F-2EFCC600BEE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039876" y="5157830"/>
                  <a:ext cx="3009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EB47E44A-4403-47E1-937A-E0846FC1AE16}"/>
                    </a:ext>
                  </a:extLst>
                </p14:cNvPr>
                <p14:cNvContentPartPr/>
                <p14:nvPr/>
              </p14:nvContentPartPr>
              <p14:xfrm>
                <a:off x="4055356" y="5209670"/>
                <a:ext cx="280080" cy="4644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EB47E44A-4403-47E1-937A-E0846FC1AE1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046356" y="5200670"/>
                  <a:ext cx="2977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E4BB69BC-4ADB-440D-BD9A-3D694570EF20}"/>
                    </a:ext>
                  </a:extLst>
                </p14:cNvPr>
                <p14:cNvContentPartPr/>
                <p14:nvPr/>
              </p14:nvContentPartPr>
              <p14:xfrm>
                <a:off x="4041676" y="5239910"/>
                <a:ext cx="284400" cy="6588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E4BB69BC-4ADB-440D-BD9A-3D694570EF2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032676" y="5231270"/>
                  <a:ext cx="302040" cy="835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34" name="Immagine 233">
            <a:extLst>
              <a:ext uri="{FF2B5EF4-FFF2-40B4-BE49-F238E27FC236}">
                <a16:creationId xmlns:a16="http://schemas.microsoft.com/office/drawing/2014/main" id="{C1ED4857-2179-4FD4-9150-E7303D992D2A}"/>
              </a:ext>
            </a:extLst>
      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9139557" y="832087"/>
            <a:ext cx="1713124" cy="4523624"/>
          </a:xfrm>
          <a:prstGeom prst="rect">
            <a:avLst/>
          </a:prstGeom>
        </p:spPr>
      </p:pic>
      <p:sp>
        <p:nvSpPr>
          <p:cNvPr id="235" name="Rettangolo 234">
            <a:extLst>
              <a:ext uri="{FF2B5EF4-FFF2-40B4-BE49-F238E27FC236}">
                <a16:creationId xmlns:a16="http://schemas.microsoft.com/office/drawing/2014/main" id="{44816936-855D-4D53-8341-3640E509D585}"/>
              </a:ext>
            </a:extLst>
          </p:cNvPr>
          <p:cNvSpPr/>
          <p:nvPr/>
        </p:nvSpPr>
        <p:spPr>
          <a:xfrm>
            <a:off x="476805" y="369452"/>
            <a:ext cx="5463484" cy="5764192"/>
          </a:xfrm>
          <a:custGeom>
            <a:avLst/>
            <a:gdLst>
              <a:gd name="connsiteX0" fmla="*/ 0 w 5463484"/>
              <a:gd name="connsiteY0" fmla="*/ 0 h 5764192"/>
              <a:gd name="connsiteX1" fmla="*/ 382444 w 5463484"/>
              <a:gd name="connsiteY1" fmla="*/ 0 h 5764192"/>
              <a:gd name="connsiteX2" fmla="*/ 1038062 w 5463484"/>
              <a:gd name="connsiteY2" fmla="*/ 0 h 5764192"/>
              <a:gd name="connsiteX3" fmla="*/ 1475141 w 5463484"/>
              <a:gd name="connsiteY3" fmla="*/ 0 h 5764192"/>
              <a:gd name="connsiteX4" fmla="*/ 2021489 w 5463484"/>
              <a:gd name="connsiteY4" fmla="*/ 0 h 5764192"/>
              <a:gd name="connsiteX5" fmla="*/ 2622472 w 5463484"/>
              <a:gd name="connsiteY5" fmla="*/ 0 h 5764192"/>
              <a:gd name="connsiteX6" fmla="*/ 3004916 w 5463484"/>
              <a:gd name="connsiteY6" fmla="*/ 0 h 5764192"/>
              <a:gd name="connsiteX7" fmla="*/ 3387360 w 5463484"/>
              <a:gd name="connsiteY7" fmla="*/ 0 h 5764192"/>
              <a:gd name="connsiteX8" fmla="*/ 3769804 w 5463484"/>
              <a:gd name="connsiteY8" fmla="*/ 0 h 5764192"/>
              <a:gd name="connsiteX9" fmla="*/ 4316152 w 5463484"/>
              <a:gd name="connsiteY9" fmla="*/ 0 h 5764192"/>
              <a:gd name="connsiteX10" fmla="*/ 4807866 w 5463484"/>
              <a:gd name="connsiteY10" fmla="*/ 0 h 5764192"/>
              <a:gd name="connsiteX11" fmla="*/ 5463484 w 5463484"/>
              <a:gd name="connsiteY11" fmla="*/ 0 h 5764192"/>
              <a:gd name="connsiteX12" fmla="*/ 5463484 w 5463484"/>
              <a:gd name="connsiteY12" fmla="*/ 518777 h 5764192"/>
              <a:gd name="connsiteX13" fmla="*/ 5463484 w 5463484"/>
              <a:gd name="connsiteY13" fmla="*/ 1152838 h 5764192"/>
              <a:gd name="connsiteX14" fmla="*/ 5463484 w 5463484"/>
              <a:gd name="connsiteY14" fmla="*/ 1844541 h 5764192"/>
              <a:gd name="connsiteX15" fmla="*/ 5463484 w 5463484"/>
              <a:gd name="connsiteY15" fmla="*/ 2248035 h 5764192"/>
              <a:gd name="connsiteX16" fmla="*/ 5463484 w 5463484"/>
              <a:gd name="connsiteY16" fmla="*/ 2824454 h 5764192"/>
              <a:gd name="connsiteX17" fmla="*/ 5463484 w 5463484"/>
              <a:gd name="connsiteY17" fmla="*/ 3458515 h 5764192"/>
              <a:gd name="connsiteX18" fmla="*/ 5463484 w 5463484"/>
              <a:gd name="connsiteY18" fmla="*/ 3977292 h 5764192"/>
              <a:gd name="connsiteX19" fmla="*/ 5463484 w 5463484"/>
              <a:gd name="connsiteY19" fmla="*/ 4668996 h 5764192"/>
              <a:gd name="connsiteX20" fmla="*/ 5463484 w 5463484"/>
              <a:gd name="connsiteY20" fmla="*/ 5130131 h 5764192"/>
              <a:gd name="connsiteX21" fmla="*/ 5463484 w 5463484"/>
              <a:gd name="connsiteY21" fmla="*/ 5764192 h 5764192"/>
              <a:gd name="connsiteX22" fmla="*/ 4862501 w 5463484"/>
              <a:gd name="connsiteY22" fmla="*/ 5764192 h 5764192"/>
              <a:gd name="connsiteX23" fmla="*/ 4206883 w 5463484"/>
              <a:gd name="connsiteY23" fmla="*/ 5764192 h 5764192"/>
              <a:gd name="connsiteX24" fmla="*/ 3715169 w 5463484"/>
              <a:gd name="connsiteY24" fmla="*/ 5764192 h 5764192"/>
              <a:gd name="connsiteX25" fmla="*/ 3223456 w 5463484"/>
              <a:gd name="connsiteY25" fmla="*/ 5764192 h 5764192"/>
              <a:gd name="connsiteX26" fmla="*/ 2841012 w 5463484"/>
              <a:gd name="connsiteY26" fmla="*/ 5764192 h 5764192"/>
              <a:gd name="connsiteX27" fmla="*/ 2458568 w 5463484"/>
              <a:gd name="connsiteY27" fmla="*/ 5764192 h 5764192"/>
              <a:gd name="connsiteX28" fmla="*/ 2021489 w 5463484"/>
              <a:gd name="connsiteY28" fmla="*/ 5764192 h 5764192"/>
              <a:gd name="connsiteX29" fmla="*/ 1584410 w 5463484"/>
              <a:gd name="connsiteY29" fmla="*/ 5764192 h 5764192"/>
              <a:gd name="connsiteX30" fmla="*/ 1147332 w 5463484"/>
              <a:gd name="connsiteY30" fmla="*/ 5764192 h 5764192"/>
              <a:gd name="connsiteX31" fmla="*/ 491714 w 5463484"/>
              <a:gd name="connsiteY31" fmla="*/ 5764192 h 5764192"/>
              <a:gd name="connsiteX32" fmla="*/ 0 w 5463484"/>
              <a:gd name="connsiteY32" fmla="*/ 5764192 h 5764192"/>
              <a:gd name="connsiteX33" fmla="*/ 0 w 5463484"/>
              <a:gd name="connsiteY33" fmla="*/ 5245415 h 5764192"/>
              <a:gd name="connsiteX34" fmla="*/ 0 w 5463484"/>
              <a:gd name="connsiteY34" fmla="*/ 4553712 h 5764192"/>
              <a:gd name="connsiteX35" fmla="*/ 0 w 5463484"/>
              <a:gd name="connsiteY35" fmla="*/ 3862009 h 5764192"/>
              <a:gd name="connsiteX36" fmla="*/ 0 w 5463484"/>
              <a:gd name="connsiteY36" fmla="*/ 3458515 h 5764192"/>
              <a:gd name="connsiteX37" fmla="*/ 0 w 5463484"/>
              <a:gd name="connsiteY37" fmla="*/ 2766812 h 5764192"/>
              <a:gd name="connsiteX38" fmla="*/ 0 w 5463484"/>
              <a:gd name="connsiteY38" fmla="*/ 2190393 h 5764192"/>
              <a:gd name="connsiteX39" fmla="*/ 0 w 5463484"/>
              <a:gd name="connsiteY39" fmla="*/ 1613974 h 5764192"/>
              <a:gd name="connsiteX40" fmla="*/ 0 w 5463484"/>
              <a:gd name="connsiteY40" fmla="*/ 1152838 h 5764192"/>
              <a:gd name="connsiteX41" fmla="*/ 0 w 5463484"/>
              <a:gd name="connsiteY41" fmla="*/ 518777 h 5764192"/>
              <a:gd name="connsiteX42" fmla="*/ 0 w 5463484"/>
              <a:gd name="connsiteY42" fmla="*/ 0 h 576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63484" h="5764192" extrusionOk="0">
                <a:moveTo>
                  <a:pt x="0" y="0"/>
                </a:moveTo>
                <a:cubicBezTo>
                  <a:pt x="104703" y="-33897"/>
                  <a:pt x="214986" y="656"/>
                  <a:pt x="382444" y="0"/>
                </a:cubicBezTo>
                <a:cubicBezTo>
                  <a:pt x="549902" y="-656"/>
                  <a:pt x="886979" y="58123"/>
                  <a:pt x="1038062" y="0"/>
                </a:cubicBezTo>
                <a:cubicBezTo>
                  <a:pt x="1189145" y="-58123"/>
                  <a:pt x="1301105" y="50641"/>
                  <a:pt x="1475141" y="0"/>
                </a:cubicBezTo>
                <a:cubicBezTo>
                  <a:pt x="1649177" y="-50641"/>
                  <a:pt x="1831888" y="51426"/>
                  <a:pt x="2021489" y="0"/>
                </a:cubicBezTo>
                <a:cubicBezTo>
                  <a:pt x="2211090" y="-51426"/>
                  <a:pt x="2465567" y="20160"/>
                  <a:pt x="2622472" y="0"/>
                </a:cubicBezTo>
                <a:cubicBezTo>
                  <a:pt x="2779377" y="-20160"/>
                  <a:pt x="2852361" y="42783"/>
                  <a:pt x="3004916" y="0"/>
                </a:cubicBezTo>
                <a:cubicBezTo>
                  <a:pt x="3157471" y="-42783"/>
                  <a:pt x="3277348" y="3830"/>
                  <a:pt x="3387360" y="0"/>
                </a:cubicBezTo>
                <a:cubicBezTo>
                  <a:pt x="3497372" y="-3830"/>
                  <a:pt x="3653311" y="21557"/>
                  <a:pt x="3769804" y="0"/>
                </a:cubicBezTo>
                <a:cubicBezTo>
                  <a:pt x="3886297" y="-21557"/>
                  <a:pt x="4077458" y="2464"/>
                  <a:pt x="4316152" y="0"/>
                </a:cubicBezTo>
                <a:cubicBezTo>
                  <a:pt x="4554846" y="-2464"/>
                  <a:pt x="4651011" y="3121"/>
                  <a:pt x="4807866" y="0"/>
                </a:cubicBezTo>
                <a:cubicBezTo>
                  <a:pt x="4964721" y="-3121"/>
                  <a:pt x="5257097" y="2465"/>
                  <a:pt x="5463484" y="0"/>
                </a:cubicBezTo>
                <a:cubicBezTo>
                  <a:pt x="5513191" y="237511"/>
                  <a:pt x="5410223" y="282067"/>
                  <a:pt x="5463484" y="518777"/>
                </a:cubicBezTo>
                <a:cubicBezTo>
                  <a:pt x="5516745" y="755487"/>
                  <a:pt x="5446280" y="861328"/>
                  <a:pt x="5463484" y="1152838"/>
                </a:cubicBezTo>
                <a:cubicBezTo>
                  <a:pt x="5480688" y="1444348"/>
                  <a:pt x="5422448" y="1543666"/>
                  <a:pt x="5463484" y="1844541"/>
                </a:cubicBezTo>
                <a:cubicBezTo>
                  <a:pt x="5504520" y="2145416"/>
                  <a:pt x="5441684" y="2047477"/>
                  <a:pt x="5463484" y="2248035"/>
                </a:cubicBezTo>
                <a:cubicBezTo>
                  <a:pt x="5485284" y="2448593"/>
                  <a:pt x="5423096" y="2561167"/>
                  <a:pt x="5463484" y="2824454"/>
                </a:cubicBezTo>
                <a:cubicBezTo>
                  <a:pt x="5503872" y="3087741"/>
                  <a:pt x="5441557" y="3212160"/>
                  <a:pt x="5463484" y="3458515"/>
                </a:cubicBezTo>
                <a:cubicBezTo>
                  <a:pt x="5485411" y="3704870"/>
                  <a:pt x="5427401" y="3761959"/>
                  <a:pt x="5463484" y="3977292"/>
                </a:cubicBezTo>
                <a:cubicBezTo>
                  <a:pt x="5499567" y="4192625"/>
                  <a:pt x="5426077" y="4385610"/>
                  <a:pt x="5463484" y="4668996"/>
                </a:cubicBezTo>
                <a:cubicBezTo>
                  <a:pt x="5500891" y="4952382"/>
                  <a:pt x="5415533" y="4976127"/>
                  <a:pt x="5463484" y="5130131"/>
                </a:cubicBezTo>
                <a:cubicBezTo>
                  <a:pt x="5511435" y="5284135"/>
                  <a:pt x="5426685" y="5530539"/>
                  <a:pt x="5463484" y="5764192"/>
                </a:cubicBezTo>
                <a:cubicBezTo>
                  <a:pt x="5324565" y="5783175"/>
                  <a:pt x="4999778" y="5698734"/>
                  <a:pt x="4862501" y="5764192"/>
                </a:cubicBezTo>
                <a:cubicBezTo>
                  <a:pt x="4725224" y="5829650"/>
                  <a:pt x="4467398" y="5728724"/>
                  <a:pt x="4206883" y="5764192"/>
                </a:cubicBezTo>
                <a:cubicBezTo>
                  <a:pt x="3946368" y="5799660"/>
                  <a:pt x="3851642" y="5705679"/>
                  <a:pt x="3715169" y="5764192"/>
                </a:cubicBezTo>
                <a:cubicBezTo>
                  <a:pt x="3578696" y="5822705"/>
                  <a:pt x="3353239" y="5739380"/>
                  <a:pt x="3223456" y="5764192"/>
                </a:cubicBezTo>
                <a:cubicBezTo>
                  <a:pt x="3093673" y="5789004"/>
                  <a:pt x="2968573" y="5754926"/>
                  <a:pt x="2841012" y="5764192"/>
                </a:cubicBezTo>
                <a:cubicBezTo>
                  <a:pt x="2713451" y="5773458"/>
                  <a:pt x="2636684" y="5725599"/>
                  <a:pt x="2458568" y="5764192"/>
                </a:cubicBezTo>
                <a:cubicBezTo>
                  <a:pt x="2280452" y="5802785"/>
                  <a:pt x="2211736" y="5735058"/>
                  <a:pt x="2021489" y="5764192"/>
                </a:cubicBezTo>
                <a:cubicBezTo>
                  <a:pt x="1831242" y="5793326"/>
                  <a:pt x="1702264" y="5722807"/>
                  <a:pt x="1584410" y="5764192"/>
                </a:cubicBezTo>
                <a:cubicBezTo>
                  <a:pt x="1466556" y="5805577"/>
                  <a:pt x="1324826" y="5726632"/>
                  <a:pt x="1147332" y="5764192"/>
                </a:cubicBezTo>
                <a:cubicBezTo>
                  <a:pt x="969838" y="5801752"/>
                  <a:pt x="761797" y="5748710"/>
                  <a:pt x="491714" y="5764192"/>
                </a:cubicBezTo>
                <a:cubicBezTo>
                  <a:pt x="221631" y="5779674"/>
                  <a:pt x="183306" y="5754131"/>
                  <a:pt x="0" y="5764192"/>
                </a:cubicBezTo>
                <a:cubicBezTo>
                  <a:pt x="-58354" y="5628172"/>
                  <a:pt x="10228" y="5394036"/>
                  <a:pt x="0" y="5245415"/>
                </a:cubicBezTo>
                <a:cubicBezTo>
                  <a:pt x="-10228" y="5096794"/>
                  <a:pt x="18384" y="4713690"/>
                  <a:pt x="0" y="4553712"/>
                </a:cubicBezTo>
                <a:cubicBezTo>
                  <a:pt x="-18384" y="4393734"/>
                  <a:pt x="30047" y="4145808"/>
                  <a:pt x="0" y="3862009"/>
                </a:cubicBezTo>
                <a:cubicBezTo>
                  <a:pt x="-30047" y="3578210"/>
                  <a:pt x="40313" y="3656255"/>
                  <a:pt x="0" y="3458515"/>
                </a:cubicBezTo>
                <a:cubicBezTo>
                  <a:pt x="-40313" y="3260775"/>
                  <a:pt x="32461" y="3066243"/>
                  <a:pt x="0" y="2766812"/>
                </a:cubicBezTo>
                <a:cubicBezTo>
                  <a:pt x="-32461" y="2467381"/>
                  <a:pt x="12873" y="2411442"/>
                  <a:pt x="0" y="2190393"/>
                </a:cubicBezTo>
                <a:cubicBezTo>
                  <a:pt x="-12873" y="1969344"/>
                  <a:pt x="22493" y="1899701"/>
                  <a:pt x="0" y="1613974"/>
                </a:cubicBezTo>
                <a:cubicBezTo>
                  <a:pt x="-22493" y="1328247"/>
                  <a:pt x="55335" y="1341541"/>
                  <a:pt x="0" y="1152838"/>
                </a:cubicBezTo>
                <a:cubicBezTo>
                  <a:pt x="-55335" y="964135"/>
                  <a:pt x="56739" y="778981"/>
                  <a:pt x="0" y="518777"/>
                </a:cubicBezTo>
                <a:cubicBezTo>
                  <a:pt x="-56739" y="258573"/>
                  <a:pt x="4565" y="254435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8013992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6" name="Rettangolo 235">
            <a:extLst>
              <a:ext uri="{FF2B5EF4-FFF2-40B4-BE49-F238E27FC236}">
                <a16:creationId xmlns:a16="http://schemas.microsoft.com/office/drawing/2014/main" id="{622CE798-F2CE-4334-AADA-CCEC7213C5F1}"/>
              </a:ext>
            </a:extLst>
          </p:cNvPr>
          <p:cNvSpPr/>
          <p:nvPr/>
        </p:nvSpPr>
        <p:spPr>
          <a:xfrm>
            <a:off x="6193356" y="369452"/>
            <a:ext cx="5463484" cy="5764192"/>
          </a:xfrm>
          <a:custGeom>
            <a:avLst/>
            <a:gdLst>
              <a:gd name="connsiteX0" fmla="*/ 0 w 5463484"/>
              <a:gd name="connsiteY0" fmla="*/ 0 h 5764192"/>
              <a:gd name="connsiteX1" fmla="*/ 382444 w 5463484"/>
              <a:gd name="connsiteY1" fmla="*/ 0 h 5764192"/>
              <a:gd name="connsiteX2" fmla="*/ 1038062 w 5463484"/>
              <a:gd name="connsiteY2" fmla="*/ 0 h 5764192"/>
              <a:gd name="connsiteX3" fmla="*/ 1475141 w 5463484"/>
              <a:gd name="connsiteY3" fmla="*/ 0 h 5764192"/>
              <a:gd name="connsiteX4" fmla="*/ 2021489 w 5463484"/>
              <a:gd name="connsiteY4" fmla="*/ 0 h 5764192"/>
              <a:gd name="connsiteX5" fmla="*/ 2622472 w 5463484"/>
              <a:gd name="connsiteY5" fmla="*/ 0 h 5764192"/>
              <a:gd name="connsiteX6" fmla="*/ 3004916 w 5463484"/>
              <a:gd name="connsiteY6" fmla="*/ 0 h 5764192"/>
              <a:gd name="connsiteX7" fmla="*/ 3387360 w 5463484"/>
              <a:gd name="connsiteY7" fmla="*/ 0 h 5764192"/>
              <a:gd name="connsiteX8" fmla="*/ 3769804 w 5463484"/>
              <a:gd name="connsiteY8" fmla="*/ 0 h 5764192"/>
              <a:gd name="connsiteX9" fmla="*/ 4316152 w 5463484"/>
              <a:gd name="connsiteY9" fmla="*/ 0 h 5764192"/>
              <a:gd name="connsiteX10" fmla="*/ 4807866 w 5463484"/>
              <a:gd name="connsiteY10" fmla="*/ 0 h 5764192"/>
              <a:gd name="connsiteX11" fmla="*/ 5463484 w 5463484"/>
              <a:gd name="connsiteY11" fmla="*/ 0 h 5764192"/>
              <a:gd name="connsiteX12" fmla="*/ 5463484 w 5463484"/>
              <a:gd name="connsiteY12" fmla="*/ 518777 h 5764192"/>
              <a:gd name="connsiteX13" fmla="*/ 5463484 w 5463484"/>
              <a:gd name="connsiteY13" fmla="*/ 1152838 h 5764192"/>
              <a:gd name="connsiteX14" fmla="*/ 5463484 w 5463484"/>
              <a:gd name="connsiteY14" fmla="*/ 1844541 h 5764192"/>
              <a:gd name="connsiteX15" fmla="*/ 5463484 w 5463484"/>
              <a:gd name="connsiteY15" fmla="*/ 2248035 h 5764192"/>
              <a:gd name="connsiteX16" fmla="*/ 5463484 w 5463484"/>
              <a:gd name="connsiteY16" fmla="*/ 2824454 h 5764192"/>
              <a:gd name="connsiteX17" fmla="*/ 5463484 w 5463484"/>
              <a:gd name="connsiteY17" fmla="*/ 3458515 h 5764192"/>
              <a:gd name="connsiteX18" fmla="*/ 5463484 w 5463484"/>
              <a:gd name="connsiteY18" fmla="*/ 3977292 h 5764192"/>
              <a:gd name="connsiteX19" fmla="*/ 5463484 w 5463484"/>
              <a:gd name="connsiteY19" fmla="*/ 4668996 h 5764192"/>
              <a:gd name="connsiteX20" fmla="*/ 5463484 w 5463484"/>
              <a:gd name="connsiteY20" fmla="*/ 5130131 h 5764192"/>
              <a:gd name="connsiteX21" fmla="*/ 5463484 w 5463484"/>
              <a:gd name="connsiteY21" fmla="*/ 5764192 h 5764192"/>
              <a:gd name="connsiteX22" fmla="*/ 4862501 w 5463484"/>
              <a:gd name="connsiteY22" fmla="*/ 5764192 h 5764192"/>
              <a:gd name="connsiteX23" fmla="*/ 4206883 w 5463484"/>
              <a:gd name="connsiteY23" fmla="*/ 5764192 h 5764192"/>
              <a:gd name="connsiteX24" fmla="*/ 3715169 w 5463484"/>
              <a:gd name="connsiteY24" fmla="*/ 5764192 h 5764192"/>
              <a:gd name="connsiteX25" fmla="*/ 3223456 w 5463484"/>
              <a:gd name="connsiteY25" fmla="*/ 5764192 h 5764192"/>
              <a:gd name="connsiteX26" fmla="*/ 2841012 w 5463484"/>
              <a:gd name="connsiteY26" fmla="*/ 5764192 h 5764192"/>
              <a:gd name="connsiteX27" fmla="*/ 2458568 w 5463484"/>
              <a:gd name="connsiteY27" fmla="*/ 5764192 h 5764192"/>
              <a:gd name="connsiteX28" fmla="*/ 2021489 w 5463484"/>
              <a:gd name="connsiteY28" fmla="*/ 5764192 h 5764192"/>
              <a:gd name="connsiteX29" fmla="*/ 1584410 w 5463484"/>
              <a:gd name="connsiteY29" fmla="*/ 5764192 h 5764192"/>
              <a:gd name="connsiteX30" fmla="*/ 1147332 w 5463484"/>
              <a:gd name="connsiteY30" fmla="*/ 5764192 h 5764192"/>
              <a:gd name="connsiteX31" fmla="*/ 491714 w 5463484"/>
              <a:gd name="connsiteY31" fmla="*/ 5764192 h 5764192"/>
              <a:gd name="connsiteX32" fmla="*/ 0 w 5463484"/>
              <a:gd name="connsiteY32" fmla="*/ 5764192 h 5764192"/>
              <a:gd name="connsiteX33" fmla="*/ 0 w 5463484"/>
              <a:gd name="connsiteY33" fmla="*/ 5245415 h 5764192"/>
              <a:gd name="connsiteX34" fmla="*/ 0 w 5463484"/>
              <a:gd name="connsiteY34" fmla="*/ 4553712 h 5764192"/>
              <a:gd name="connsiteX35" fmla="*/ 0 w 5463484"/>
              <a:gd name="connsiteY35" fmla="*/ 3862009 h 5764192"/>
              <a:gd name="connsiteX36" fmla="*/ 0 w 5463484"/>
              <a:gd name="connsiteY36" fmla="*/ 3458515 h 5764192"/>
              <a:gd name="connsiteX37" fmla="*/ 0 w 5463484"/>
              <a:gd name="connsiteY37" fmla="*/ 2766812 h 5764192"/>
              <a:gd name="connsiteX38" fmla="*/ 0 w 5463484"/>
              <a:gd name="connsiteY38" fmla="*/ 2190393 h 5764192"/>
              <a:gd name="connsiteX39" fmla="*/ 0 w 5463484"/>
              <a:gd name="connsiteY39" fmla="*/ 1613974 h 5764192"/>
              <a:gd name="connsiteX40" fmla="*/ 0 w 5463484"/>
              <a:gd name="connsiteY40" fmla="*/ 1152838 h 5764192"/>
              <a:gd name="connsiteX41" fmla="*/ 0 w 5463484"/>
              <a:gd name="connsiteY41" fmla="*/ 518777 h 5764192"/>
              <a:gd name="connsiteX42" fmla="*/ 0 w 5463484"/>
              <a:gd name="connsiteY42" fmla="*/ 0 h 576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63484" h="5764192" extrusionOk="0">
                <a:moveTo>
                  <a:pt x="0" y="0"/>
                </a:moveTo>
                <a:cubicBezTo>
                  <a:pt x="104703" y="-33897"/>
                  <a:pt x="214986" y="656"/>
                  <a:pt x="382444" y="0"/>
                </a:cubicBezTo>
                <a:cubicBezTo>
                  <a:pt x="549902" y="-656"/>
                  <a:pt x="886979" y="58123"/>
                  <a:pt x="1038062" y="0"/>
                </a:cubicBezTo>
                <a:cubicBezTo>
                  <a:pt x="1189145" y="-58123"/>
                  <a:pt x="1301105" y="50641"/>
                  <a:pt x="1475141" y="0"/>
                </a:cubicBezTo>
                <a:cubicBezTo>
                  <a:pt x="1649177" y="-50641"/>
                  <a:pt x="1831888" y="51426"/>
                  <a:pt x="2021489" y="0"/>
                </a:cubicBezTo>
                <a:cubicBezTo>
                  <a:pt x="2211090" y="-51426"/>
                  <a:pt x="2465567" y="20160"/>
                  <a:pt x="2622472" y="0"/>
                </a:cubicBezTo>
                <a:cubicBezTo>
                  <a:pt x="2779377" y="-20160"/>
                  <a:pt x="2852361" y="42783"/>
                  <a:pt x="3004916" y="0"/>
                </a:cubicBezTo>
                <a:cubicBezTo>
                  <a:pt x="3157471" y="-42783"/>
                  <a:pt x="3277348" y="3830"/>
                  <a:pt x="3387360" y="0"/>
                </a:cubicBezTo>
                <a:cubicBezTo>
                  <a:pt x="3497372" y="-3830"/>
                  <a:pt x="3653311" y="21557"/>
                  <a:pt x="3769804" y="0"/>
                </a:cubicBezTo>
                <a:cubicBezTo>
                  <a:pt x="3886297" y="-21557"/>
                  <a:pt x="4077458" y="2464"/>
                  <a:pt x="4316152" y="0"/>
                </a:cubicBezTo>
                <a:cubicBezTo>
                  <a:pt x="4554846" y="-2464"/>
                  <a:pt x="4651011" y="3121"/>
                  <a:pt x="4807866" y="0"/>
                </a:cubicBezTo>
                <a:cubicBezTo>
                  <a:pt x="4964721" y="-3121"/>
                  <a:pt x="5257097" y="2465"/>
                  <a:pt x="5463484" y="0"/>
                </a:cubicBezTo>
                <a:cubicBezTo>
                  <a:pt x="5513191" y="237511"/>
                  <a:pt x="5410223" y="282067"/>
                  <a:pt x="5463484" y="518777"/>
                </a:cubicBezTo>
                <a:cubicBezTo>
                  <a:pt x="5516745" y="755487"/>
                  <a:pt x="5446280" y="861328"/>
                  <a:pt x="5463484" y="1152838"/>
                </a:cubicBezTo>
                <a:cubicBezTo>
                  <a:pt x="5480688" y="1444348"/>
                  <a:pt x="5422448" y="1543666"/>
                  <a:pt x="5463484" y="1844541"/>
                </a:cubicBezTo>
                <a:cubicBezTo>
                  <a:pt x="5504520" y="2145416"/>
                  <a:pt x="5441684" y="2047477"/>
                  <a:pt x="5463484" y="2248035"/>
                </a:cubicBezTo>
                <a:cubicBezTo>
                  <a:pt x="5485284" y="2448593"/>
                  <a:pt x="5423096" y="2561167"/>
                  <a:pt x="5463484" y="2824454"/>
                </a:cubicBezTo>
                <a:cubicBezTo>
                  <a:pt x="5503872" y="3087741"/>
                  <a:pt x="5441557" y="3212160"/>
                  <a:pt x="5463484" y="3458515"/>
                </a:cubicBezTo>
                <a:cubicBezTo>
                  <a:pt x="5485411" y="3704870"/>
                  <a:pt x="5427401" y="3761959"/>
                  <a:pt x="5463484" y="3977292"/>
                </a:cubicBezTo>
                <a:cubicBezTo>
                  <a:pt x="5499567" y="4192625"/>
                  <a:pt x="5426077" y="4385610"/>
                  <a:pt x="5463484" y="4668996"/>
                </a:cubicBezTo>
                <a:cubicBezTo>
                  <a:pt x="5500891" y="4952382"/>
                  <a:pt x="5415533" y="4976127"/>
                  <a:pt x="5463484" y="5130131"/>
                </a:cubicBezTo>
                <a:cubicBezTo>
                  <a:pt x="5511435" y="5284135"/>
                  <a:pt x="5426685" y="5530539"/>
                  <a:pt x="5463484" y="5764192"/>
                </a:cubicBezTo>
                <a:cubicBezTo>
                  <a:pt x="5324565" y="5783175"/>
                  <a:pt x="4999778" y="5698734"/>
                  <a:pt x="4862501" y="5764192"/>
                </a:cubicBezTo>
                <a:cubicBezTo>
                  <a:pt x="4725224" y="5829650"/>
                  <a:pt x="4467398" y="5728724"/>
                  <a:pt x="4206883" y="5764192"/>
                </a:cubicBezTo>
                <a:cubicBezTo>
                  <a:pt x="3946368" y="5799660"/>
                  <a:pt x="3851642" y="5705679"/>
                  <a:pt x="3715169" y="5764192"/>
                </a:cubicBezTo>
                <a:cubicBezTo>
                  <a:pt x="3578696" y="5822705"/>
                  <a:pt x="3353239" y="5739380"/>
                  <a:pt x="3223456" y="5764192"/>
                </a:cubicBezTo>
                <a:cubicBezTo>
                  <a:pt x="3093673" y="5789004"/>
                  <a:pt x="2968573" y="5754926"/>
                  <a:pt x="2841012" y="5764192"/>
                </a:cubicBezTo>
                <a:cubicBezTo>
                  <a:pt x="2713451" y="5773458"/>
                  <a:pt x="2636684" y="5725599"/>
                  <a:pt x="2458568" y="5764192"/>
                </a:cubicBezTo>
                <a:cubicBezTo>
                  <a:pt x="2280452" y="5802785"/>
                  <a:pt x="2211736" y="5735058"/>
                  <a:pt x="2021489" y="5764192"/>
                </a:cubicBezTo>
                <a:cubicBezTo>
                  <a:pt x="1831242" y="5793326"/>
                  <a:pt x="1702264" y="5722807"/>
                  <a:pt x="1584410" y="5764192"/>
                </a:cubicBezTo>
                <a:cubicBezTo>
                  <a:pt x="1466556" y="5805577"/>
                  <a:pt x="1324826" y="5726632"/>
                  <a:pt x="1147332" y="5764192"/>
                </a:cubicBezTo>
                <a:cubicBezTo>
                  <a:pt x="969838" y="5801752"/>
                  <a:pt x="761797" y="5748710"/>
                  <a:pt x="491714" y="5764192"/>
                </a:cubicBezTo>
                <a:cubicBezTo>
                  <a:pt x="221631" y="5779674"/>
                  <a:pt x="183306" y="5754131"/>
                  <a:pt x="0" y="5764192"/>
                </a:cubicBezTo>
                <a:cubicBezTo>
                  <a:pt x="-58354" y="5628172"/>
                  <a:pt x="10228" y="5394036"/>
                  <a:pt x="0" y="5245415"/>
                </a:cubicBezTo>
                <a:cubicBezTo>
                  <a:pt x="-10228" y="5096794"/>
                  <a:pt x="18384" y="4713690"/>
                  <a:pt x="0" y="4553712"/>
                </a:cubicBezTo>
                <a:cubicBezTo>
                  <a:pt x="-18384" y="4393734"/>
                  <a:pt x="30047" y="4145808"/>
                  <a:pt x="0" y="3862009"/>
                </a:cubicBezTo>
                <a:cubicBezTo>
                  <a:pt x="-30047" y="3578210"/>
                  <a:pt x="40313" y="3656255"/>
                  <a:pt x="0" y="3458515"/>
                </a:cubicBezTo>
                <a:cubicBezTo>
                  <a:pt x="-40313" y="3260775"/>
                  <a:pt x="32461" y="3066243"/>
                  <a:pt x="0" y="2766812"/>
                </a:cubicBezTo>
                <a:cubicBezTo>
                  <a:pt x="-32461" y="2467381"/>
                  <a:pt x="12873" y="2411442"/>
                  <a:pt x="0" y="2190393"/>
                </a:cubicBezTo>
                <a:cubicBezTo>
                  <a:pt x="-12873" y="1969344"/>
                  <a:pt x="22493" y="1899701"/>
                  <a:pt x="0" y="1613974"/>
                </a:cubicBezTo>
                <a:cubicBezTo>
                  <a:pt x="-22493" y="1328247"/>
                  <a:pt x="55335" y="1341541"/>
                  <a:pt x="0" y="1152838"/>
                </a:cubicBezTo>
                <a:cubicBezTo>
                  <a:pt x="-55335" y="964135"/>
                  <a:pt x="56739" y="778981"/>
                  <a:pt x="0" y="518777"/>
                </a:cubicBezTo>
                <a:cubicBezTo>
                  <a:pt x="-56739" y="258573"/>
                  <a:pt x="4565" y="254435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8013992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8" name="Immagine 237">
            <a:extLst>
              <a:ext uri="{FF2B5EF4-FFF2-40B4-BE49-F238E27FC236}">
                <a16:creationId xmlns:a16="http://schemas.microsoft.com/office/drawing/2014/main" id="{B3CF4437-3D51-4C35-A8A4-EFBD14BBACF5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923" y="6271196"/>
            <a:ext cx="1588826" cy="439371"/>
          </a:xfrm>
          <a:prstGeom prst="rect">
            <a:avLst/>
          </a:prstGeom>
        </p:spPr>
      </p:pic>
      <p:pic>
        <p:nvPicPr>
          <p:cNvPr id="239" name="Immagine 238">
            <a:extLst>
              <a:ext uri="{FF2B5EF4-FFF2-40B4-BE49-F238E27FC236}">
                <a16:creationId xmlns:a16="http://schemas.microsoft.com/office/drawing/2014/main" id="{D2180832-0209-4105-9222-2C9152988E5A}"/>
              </a:ext>
            </a:extLst>
      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8231845" y="6260068"/>
            <a:ext cx="1585097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39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702C42-E4C0-4C88-8207-A62D0F3D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0253" y="1183782"/>
            <a:ext cx="1986024" cy="752355"/>
          </a:xfrm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SABATO</a:t>
            </a:r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0ACDB3CA-62BA-4187-A0BD-732DFF71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32938" y="-6032938"/>
            <a:ext cx="126124" cy="121920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8A9EEDFD-A490-4FF1-AD17-C59371BEBA97}"/>
              </a:ext>
            </a:extLst>
          </p:cNvPr>
          <p:cNvSpPr txBox="1">
            <a:spLocks/>
          </p:cNvSpPr>
          <p:nvPr/>
        </p:nvSpPr>
        <p:spPr>
          <a:xfrm>
            <a:off x="5980253" y="2296480"/>
            <a:ext cx="3048966" cy="763329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200" dirty="0"/>
              <a:t>LA  BAMBINA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C616C54-BB66-44D1-9C97-EC61232DFD5B}"/>
              </a:ext>
            </a:extLst>
          </p:cNvPr>
          <p:cNvSpPr txBox="1">
            <a:spLocks/>
          </p:cNvSpPr>
          <p:nvPr/>
        </p:nvSpPr>
        <p:spPr>
          <a:xfrm>
            <a:off x="3047034" y="2337479"/>
            <a:ext cx="1986024" cy="752355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200" dirty="0"/>
              <a:t>È  SALITA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3B2886C4-93FD-435C-955B-409CE4FFABFE}"/>
              </a:ext>
            </a:extLst>
          </p:cNvPr>
          <p:cNvSpPr txBox="1">
            <a:spLocks/>
          </p:cNvSpPr>
          <p:nvPr/>
        </p:nvSpPr>
        <p:spPr>
          <a:xfrm>
            <a:off x="2375702" y="1183782"/>
            <a:ext cx="2761528" cy="763329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200" dirty="0"/>
              <a:t>SULL’ALBERO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FE1A601-9952-4290-9DCF-A7C1B4279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1" y="5614309"/>
            <a:ext cx="10540898" cy="54869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FE02EE11-A322-47F1-AA5D-3B84EB196299}"/>
              </a:ext>
            </a:extLst>
          </p:cNvPr>
          <p:cNvSpPr/>
          <p:nvPr/>
        </p:nvSpPr>
        <p:spPr>
          <a:xfrm>
            <a:off x="136107" y="126124"/>
            <a:ext cx="70323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RIORDINA  I CARTELLINI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041EAC5-0509-452C-A0C1-7DAC5FFB8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451" y="5779105"/>
            <a:ext cx="1585097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08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84566498-6553-4552-A996-0D9E7EFF7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194" y="870603"/>
            <a:ext cx="3145809" cy="104250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56503B8-58DA-4172-AE7F-D888A5F28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668" y="870603"/>
            <a:ext cx="3304509" cy="110532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9098847-611D-4FAD-891F-05808ABDC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84" y="870603"/>
            <a:ext cx="2383743" cy="104250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8072083-0B27-4CE0-99B4-82744D6C0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3127" y="824879"/>
            <a:ext cx="2341067" cy="113395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28D6825-C126-48E0-BD7B-7B17C35F0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704" y="1913109"/>
            <a:ext cx="11461473" cy="115224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9D71B933-F23E-4D49-91BB-A7500B5F2D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263" y="3064154"/>
            <a:ext cx="11461473" cy="1152244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41A946E-414D-411F-8F04-E80F2448AF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263" y="4152384"/>
            <a:ext cx="11461473" cy="115224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0EEC107-CD2C-464F-8E3B-65E2CFF38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704" y="5239415"/>
            <a:ext cx="11461473" cy="115224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A9B47B82-5FA5-4C85-9095-6B12C30622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001" y="6170985"/>
            <a:ext cx="1585097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714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30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di Office</vt:lpstr>
      <vt:lpstr>LEGGI E RIPASSA E COPIA LE PAROLE</vt:lpstr>
      <vt:lpstr>Presentazione standard di PowerPoint</vt:lpstr>
      <vt:lpstr>SABATO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LEGGI E RIPASSA E COPIA LE PAROLE</dc:title>
  <dc:creator>viviana rossi</dc:creator>
  <cp:lastModifiedBy>viviana rossi</cp:lastModifiedBy>
  <cp:revision>2</cp:revision>
  <cp:lastPrinted>2021-11-21T10:26:33Z</cp:lastPrinted>
  <dcterms:created xsi:type="dcterms:W3CDTF">2021-11-21T09:34:01Z</dcterms:created>
  <dcterms:modified xsi:type="dcterms:W3CDTF">2021-11-21T10:39:06Z</dcterms:modified>
</cp:coreProperties>
</file>